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charts/colors1.xml" ContentType="application/vnd.ms-office.chartcolorstyle+xml"/>
  <Override PartName="/ppt/charts/colors10.xml" ContentType="application/vnd.ms-office.chartcolorstyle+xml"/>
  <Override PartName="/ppt/charts/colors100.xml" ContentType="application/vnd.ms-office.chartcolorstyle+xml"/>
  <Override PartName="/ppt/charts/colors101.xml" ContentType="application/vnd.ms-office.chartcolorstyle+xml"/>
  <Override PartName="/ppt/charts/colors102.xml" ContentType="application/vnd.ms-office.chartcolorstyle+xml"/>
  <Override PartName="/ppt/charts/colors103.xml" ContentType="application/vnd.ms-office.chartcolorstyle+xml"/>
  <Override PartName="/ppt/charts/colors104.xml" ContentType="application/vnd.ms-office.chartcolorstyle+xml"/>
  <Override PartName="/ppt/charts/colors105.xml" ContentType="application/vnd.ms-office.chartcolorstyle+xml"/>
  <Override PartName="/ppt/charts/colors106.xml" ContentType="application/vnd.ms-office.chartcolorstyle+xml"/>
  <Override PartName="/ppt/charts/colors107.xml" ContentType="application/vnd.ms-office.chartcolorstyle+xml"/>
  <Override PartName="/ppt/charts/colors108.xml" ContentType="application/vnd.ms-office.chartcolorstyle+xml"/>
  <Override PartName="/ppt/charts/colors109.xml" ContentType="application/vnd.ms-office.chartcolorstyle+xml"/>
  <Override PartName="/ppt/charts/colors11.xml" ContentType="application/vnd.ms-office.chartcolorstyle+xml"/>
  <Override PartName="/ppt/charts/colors110.xml" ContentType="application/vnd.ms-office.chartcolorstyle+xml"/>
  <Override PartName="/ppt/charts/colors111.xml" ContentType="application/vnd.ms-office.chartcolorstyle+xml"/>
  <Override PartName="/ppt/charts/colors112.xml" ContentType="application/vnd.ms-office.chartcolorstyle+xml"/>
  <Override PartName="/ppt/charts/colors113.xml" ContentType="application/vnd.ms-office.chartcolorstyle+xml"/>
  <Override PartName="/ppt/charts/colors114.xml" ContentType="application/vnd.ms-office.chartcolorstyle+xml"/>
  <Override PartName="/ppt/charts/colors115.xml" ContentType="application/vnd.ms-office.chartcolorstyle+xml"/>
  <Override PartName="/ppt/charts/colors116.xml" ContentType="application/vnd.ms-office.chartcolorstyle+xml"/>
  <Override PartName="/ppt/charts/colors117.xml" ContentType="application/vnd.ms-office.chartcolorstyle+xml"/>
  <Override PartName="/ppt/charts/colors118.xml" ContentType="application/vnd.ms-office.chartcolorstyle+xml"/>
  <Override PartName="/ppt/charts/colors119.xml" ContentType="application/vnd.ms-office.chartcolorstyle+xml"/>
  <Override PartName="/ppt/charts/colors12.xml" ContentType="application/vnd.ms-office.chartcolorstyle+xml"/>
  <Override PartName="/ppt/charts/colors120.xml" ContentType="application/vnd.ms-office.chartcolorstyle+xml"/>
  <Override PartName="/ppt/charts/colors121.xml" ContentType="application/vnd.ms-office.chartcolorstyle+xml"/>
  <Override PartName="/ppt/charts/colors122.xml" ContentType="application/vnd.ms-office.chartcolorstyle+xml"/>
  <Override PartName="/ppt/charts/colors123.xml" ContentType="application/vnd.ms-office.chartcolorstyle+xml"/>
  <Override PartName="/ppt/charts/colors124.xml" ContentType="application/vnd.ms-office.chartcolorstyle+xml"/>
  <Override PartName="/ppt/charts/colors125.xml" ContentType="application/vnd.ms-office.chartcolorstyle+xml"/>
  <Override PartName="/ppt/charts/colors126.xml" ContentType="application/vnd.ms-office.chartcolorstyle+xml"/>
  <Override PartName="/ppt/charts/colors127.xml" ContentType="application/vnd.ms-office.chartcolorstyle+xml"/>
  <Override PartName="/ppt/charts/colors128.xml" ContentType="application/vnd.ms-office.chartcolorstyle+xml"/>
  <Override PartName="/ppt/charts/colors129.xml" ContentType="application/vnd.ms-office.chartcolorstyle+xml"/>
  <Override PartName="/ppt/charts/colors13.xml" ContentType="application/vnd.ms-office.chartcolorstyle+xml"/>
  <Override PartName="/ppt/charts/colors130.xml" ContentType="application/vnd.ms-office.chartcolorstyle+xml"/>
  <Override PartName="/ppt/charts/colors131.xml" ContentType="application/vnd.ms-office.chartcolorstyle+xml"/>
  <Override PartName="/ppt/charts/colors132.xml" ContentType="application/vnd.ms-office.chartcolorstyle+xml"/>
  <Override PartName="/ppt/charts/colors133.xml" ContentType="application/vnd.ms-office.chartcolorstyle+xml"/>
  <Override PartName="/ppt/charts/colors134.xml" ContentType="application/vnd.ms-office.chartcolorstyle+xml"/>
  <Override PartName="/ppt/charts/colors135.xml" ContentType="application/vnd.ms-office.chartcolorstyle+xml"/>
  <Override PartName="/ppt/charts/colors136.xml" ContentType="application/vnd.ms-office.chartcolorstyle+xml"/>
  <Override PartName="/ppt/charts/colors137.xml" ContentType="application/vnd.ms-office.chartcolorstyle+xml"/>
  <Override PartName="/ppt/charts/colors138.xml" ContentType="application/vnd.ms-office.chartcolorstyle+xml"/>
  <Override PartName="/ppt/charts/colors139.xml" ContentType="application/vnd.ms-office.chartcolorstyle+xml"/>
  <Override PartName="/ppt/charts/colors14.xml" ContentType="application/vnd.ms-office.chartcolorstyle+xml"/>
  <Override PartName="/ppt/charts/colors140.xml" ContentType="application/vnd.ms-office.chartcolorstyle+xml"/>
  <Override PartName="/ppt/charts/colors141.xml" ContentType="application/vnd.ms-office.chartcolorstyle+xml"/>
  <Override PartName="/ppt/charts/colors142.xml" ContentType="application/vnd.ms-office.chartcolorstyle+xml"/>
  <Override PartName="/ppt/charts/colors143.xml" ContentType="application/vnd.ms-office.chartcolorstyle+xml"/>
  <Override PartName="/ppt/charts/colors144.xml" ContentType="application/vnd.ms-office.chartcolorstyle+xml"/>
  <Override PartName="/ppt/charts/colors145.xml" ContentType="application/vnd.ms-office.chartcolorstyle+xml"/>
  <Override PartName="/ppt/charts/colors146.xml" ContentType="application/vnd.ms-office.chartcolorstyle+xml"/>
  <Override PartName="/ppt/charts/colors147.xml" ContentType="application/vnd.ms-office.chartcolorstyle+xml"/>
  <Override PartName="/ppt/charts/colors148.xml" ContentType="application/vnd.ms-office.chartcolorstyle+xml"/>
  <Override PartName="/ppt/charts/colors149.xml" ContentType="application/vnd.ms-office.chartcolorstyle+xml"/>
  <Override PartName="/ppt/charts/colors15.xml" ContentType="application/vnd.ms-office.chartcolorstyle+xml"/>
  <Override PartName="/ppt/charts/colors150.xml" ContentType="application/vnd.ms-office.chartcolorstyle+xml"/>
  <Override PartName="/ppt/charts/colors151.xml" ContentType="application/vnd.ms-office.chartcolorstyle+xml"/>
  <Override PartName="/ppt/charts/colors152.xml" ContentType="application/vnd.ms-office.chartcolorstyle+xml"/>
  <Override PartName="/ppt/charts/colors153.xml" ContentType="application/vnd.ms-office.chartcolorstyle+xml"/>
  <Override PartName="/ppt/charts/colors154.xml" ContentType="application/vnd.ms-office.chartcolorstyle+xml"/>
  <Override PartName="/ppt/charts/colors155.xml" ContentType="application/vnd.ms-office.chartcolorstyle+xml"/>
  <Override PartName="/ppt/charts/colors156.xml" ContentType="application/vnd.ms-office.chartcolorstyle+xml"/>
  <Override PartName="/ppt/charts/colors157.xml" ContentType="application/vnd.ms-office.chartcolorstyle+xml"/>
  <Override PartName="/ppt/charts/colors158.xml" ContentType="application/vnd.ms-office.chartcolorstyle+xml"/>
  <Override PartName="/ppt/charts/colors159.xml" ContentType="application/vnd.ms-office.chartcolorstyle+xml"/>
  <Override PartName="/ppt/charts/colors16.xml" ContentType="application/vnd.ms-office.chartcolorstyle+xml"/>
  <Override PartName="/ppt/charts/colors160.xml" ContentType="application/vnd.ms-office.chartcolorstyle+xml"/>
  <Override PartName="/ppt/charts/colors161.xml" ContentType="application/vnd.ms-office.chartcolorstyle+xml"/>
  <Override PartName="/ppt/charts/colors162.xml" ContentType="application/vnd.ms-office.chartcolorstyle+xml"/>
  <Override PartName="/ppt/charts/colors163.xml" ContentType="application/vnd.ms-office.chartcolorstyle+xml"/>
  <Override PartName="/ppt/charts/colors164.xml" ContentType="application/vnd.ms-office.chartcolorstyle+xml"/>
  <Override PartName="/ppt/charts/colors165.xml" ContentType="application/vnd.ms-office.chartcolorstyle+xml"/>
  <Override PartName="/ppt/charts/colors166.xml" ContentType="application/vnd.ms-office.chartcolorstyle+xml"/>
  <Override PartName="/ppt/charts/colors167.xml" ContentType="application/vnd.ms-office.chartcolorstyle+xml"/>
  <Override PartName="/ppt/charts/colors168.xml" ContentType="application/vnd.ms-office.chartcolorstyle+xml"/>
  <Override PartName="/ppt/charts/colors169.xml" ContentType="application/vnd.ms-office.chartcolorstyle+xml"/>
  <Override PartName="/ppt/charts/colors17.xml" ContentType="application/vnd.ms-office.chartcolorstyle+xml"/>
  <Override PartName="/ppt/charts/colors170.xml" ContentType="application/vnd.ms-office.chartcolorstyle+xml"/>
  <Override PartName="/ppt/charts/colors171.xml" ContentType="application/vnd.ms-office.chartcolorstyle+xml"/>
  <Override PartName="/ppt/charts/colors172.xml" ContentType="application/vnd.ms-office.chartcolorstyle+xml"/>
  <Override PartName="/ppt/charts/colors173.xml" ContentType="application/vnd.ms-office.chartcolorstyle+xml"/>
  <Override PartName="/ppt/charts/colors174.xml" ContentType="application/vnd.ms-office.chartcolorstyle+xml"/>
  <Override PartName="/ppt/charts/colors175.xml" ContentType="application/vnd.ms-office.chartcolorstyle+xml"/>
  <Override PartName="/ppt/charts/colors176.xml" ContentType="application/vnd.ms-office.chartcolorstyle+xml"/>
  <Override PartName="/ppt/charts/colors177.xml" ContentType="application/vnd.ms-office.chartcolorstyle+xml"/>
  <Override PartName="/ppt/charts/colors178.xml" ContentType="application/vnd.ms-office.chartcolorstyle+xml"/>
  <Override PartName="/ppt/charts/colors179.xml" ContentType="application/vnd.ms-office.chartcolorstyle+xml"/>
  <Override PartName="/ppt/charts/colors18.xml" ContentType="application/vnd.ms-office.chartcolorstyle+xml"/>
  <Override PartName="/ppt/charts/colors180.xml" ContentType="application/vnd.ms-office.chartcolorstyle+xml"/>
  <Override PartName="/ppt/charts/colors181.xml" ContentType="application/vnd.ms-office.chartcolorstyle+xml"/>
  <Override PartName="/ppt/charts/colors182.xml" ContentType="application/vnd.ms-office.chartcolorstyle+xml"/>
  <Override PartName="/ppt/charts/colors183.xml" ContentType="application/vnd.ms-office.chartcolorstyle+xml"/>
  <Override PartName="/ppt/charts/colors184.xml" ContentType="application/vnd.ms-office.chartcolorstyle+xml"/>
  <Override PartName="/ppt/charts/colors185.xml" ContentType="application/vnd.ms-office.chartcolorstyle+xml"/>
  <Override PartName="/ppt/charts/colors186.xml" ContentType="application/vnd.ms-office.chartcolorstyle+xml"/>
  <Override PartName="/ppt/charts/colors187.xml" ContentType="application/vnd.ms-office.chartcolorstyle+xml"/>
  <Override PartName="/ppt/charts/colors188.xml" ContentType="application/vnd.ms-office.chartcolorstyle+xml"/>
  <Override PartName="/ppt/charts/colors189.xml" ContentType="application/vnd.ms-office.chartcolorstyle+xml"/>
  <Override PartName="/ppt/charts/colors19.xml" ContentType="application/vnd.ms-office.chartcolorstyle+xml"/>
  <Override PartName="/ppt/charts/colors190.xml" ContentType="application/vnd.ms-office.chartcolorstyle+xml"/>
  <Override PartName="/ppt/charts/colors191.xml" ContentType="application/vnd.ms-office.chartcolorstyle+xml"/>
  <Override PartName="/ppt/charts/colors192.xml" ContentType="application/vnd.ms-office.chartcolorstyle+xml"/>
  <Override PartName="/ppt/charts/colors193.xml" ContentType="application/vnd.ms-office.chartcolorstyle+xml"/>
  <Override PartName="/ppt/charts/colors194.xml" ContentType="application/vnd.ms-office.chartcolorstyle+xml"/>
  <Override PartName="/ppt/charts/colors195.xml" ContentType="application/vnd.ms-office.chartcolorstyle+xml"/>
  <Override PartName="/ppt/charts/colors196.xml" ContentType="application/vnd.ms-office.chartcolorstyle+xml"/>
  <Override PartName="/ppt/charts/colors197.xml" ContentType="application/vnd.ms-office.chartcolorstyle+xml"/>
  <Override PartName="/ppt/charts/colors198.xml" ContentType="application/vnd.ms-office.chartcolorstyle+xml"/>
  <Override PartName="/ppt/charts/colors199.xml" ContentType="application/vnd.ms-office.chartcolorstyle+xml"/>
  <Override PartName="/ppt/charts/colors2.xml" ContentType="application/vnd.ms-office.chartcolorstyle+xml"/>
  <Override PartName="/ppt/charts/colors20.xml" ContentType="application/vnd.ms-office.chartcolorstyle+xml"/>
  <Override PartName="/ppt/charts/colors200.xml" ContentType="application/vnd.ms-office.chartcolorstyle+xml"/>
  <Override PartName="/ppt/charts/colors201.xml" ContentType="application/vnd.ms-office.chartcolorstyle+xml"/>
  <Override PartName="/ppt/charts/colors202.xml" ContentType="application/vnd.ms-office.chartcolorstyle+xml"/>
  <Override PartName="/ppt/charts/colors203.xml" ContentType="application/vnd.ms-office.chartcolorstyle+xml"/>
  <Override PartName="/ppt/charts/colors204.xml" ContentType="application/vnd.ms-office.chartcolorstyle+xml"/>
  <Override PartName="/ppt/charts/colors205.xml" ContentType="application/vnd.ms-office.chartcolorstyle+xml"/>
  <Override PartName="/ppt/charts/colors206.xml" ContentType="application/vnd.ms-office.chartcolorstyle+xml"/>
  <Override PartName="/ppt/charts/colors207.xml" ContentType="application/vnd.ms-office.chartcolorstyle+xml"/>
  <Override PartName="/ppt/charts/colors208.xml" ContentType="application/vnd.ms-office.chartcolorstyle+xml"/>
  <Override PartName="/ppt/charts/colors209.xml" ContentType="application/vnd.ms-office.chartcolorstyle+xml"/>
  <Override PartName="/ppt/charts/colors21.xml" ContentType="application/vnd.ms-office.chartcolorstyle+xml"/>
  <Override PartName="/ppt/charts/colors210.xml" ContentType="application/vnd.ms-office.chartcolorstyle+xml"/>
  <Override PartName="/ppt/charts/colors211.xml" ContentType="application/vnd.ms-office.chartcolorstyle+xml"/>
  <Override PartName="/ppt/charts/colors212.xml" ContentType="application/vnd.ms-office.chartcolorstyle+xml"/>
  <Override PartName="/ppt/charts/colors213.xml" ContentType="application/vnd.ms-office.chartcolorstyle+xml"/>
  <Override PartName="/ppt/charts/colors214.xml" ContentType="application/vnd.ms-office.chartcolorstyle+xml"/>
  <Override PartName="/ppt/charts/colors215.xml" ContentType="application/vnd.ms-office.chartcolorstyle+xml"/>
  <Override PartName="/ppt/charts/colors216.xml" ContentType="application/vnd.ms-office.chartcolorstyle+xml"/>
  <Override PartName="/ppt/charts/colors217.xml" ContentType="application/vnd.ms-office.chartcolorstyle+xml"/>
  <Override PartName="/ppt/charts/colors218.xml" ContentType="application/vnd.ms-office.chartcolorstyle+xml"/>
  <Override PartName="/ppt/charts/colors219.xml" ContentType="application/vnd.ms-office.chartcolorstyle+xml"/>
  <Override PartName="/ppt/charts/colors22.xml" ContentType="application/vnd.ms-office.chartcolorstyle+xml"/>
  <Override PartName="/ppt/charts/colors220.xml" ContentType="application/vnd.ms-office.chartcolorstyle+xml"/>
  <Override PartName="/ppt/charts/colors221.xml" ContentType="application/vnd.ms-office.chartcolorstyle+xml"/>
  <Override PartName="/ppt/charts/colors222.xml" ContentType="application/vnd.ms-office.chartcolorstyle+xml"/>
  <Override PartName="/ppt/charts/colors223.xml" ContentType="application/vnd.ms-office.chartcolorstyle+xml"/>
  <Override PartName="/ppt/charts/colors224.xml" ContentType="application/vnd.ms-office.chartcolorstyle+xml"/>
  <Override PartName="/ppt/charts/colors225.xml" ContentType="application/vnd.ms-office.chartcolorstyle+xml"/>
  <Override PartName="/ppt/charts/colors226.xml" ContentType="application/vnd.ms-office.chartcolorstyle+xml"/>
  <Override PartName="/ppt/charts/colors227.xml" ContentType="application/vnd.ms-office.chartcolorstyle+xml"/>
  <Override PartName="/ppt/charts/colors228.xml" ContentType="application/vnd.ms-office.chartcolorstyle+xml"/>
  <Override PartName="/ppt/charts/colors229.xml" ContentType="application/vnd.ms-office.chartcolorstyle+xml"/>
  <Override PartName="/ppt/charts/colors23.xml" ContentType="application/vnd.ms-office.chartcolorstyle+xml"/>
  <Override PartName="/ppt/charts/colors230.xml" ContentType="application/vnd.ms-office.chartcolorstyle+xml"/>
  <Override PartName="/ppt/charts/colors231.xml" ContentType="application/vnd.ms-office.chartcolorstyle+xml"/>
  <Override PartName="/ppt/charts/colors232.xml" ContentType="application/vnd.ms-office.chartcolorstyle+xml"/>
  <Override PartName="/ppt/charts/colors233.xml" ContentType="application/vnd.ms-office.chartcolorstyle+xml"/>
  <Override PartName="/ppt/charts/colors234.xml" ContentType="application/vnd.ms-office.chartcolorstyle+xml"/>
  <Override PartName="/ppt/charts/colors235.xml" ContentType="application/vnd.ms-office.chartcolorstyle+xml"/>
  <Override PartName="/ppt/charts/colors236.xml" ContentType="application/vnd.ms-office.chartcolorstyle+xml"/>
  <Override PartName="/ppt/charts/colors237.xml" ContentType="application/vnd.ms-office.chartcolorstyle+xml"/>
  <Override PartName="/ppt/charts/colors238.xml" ContentType="application/vnd.ms-office.chartcolorstyle+xml"/>
  <Override PartName="/ppt/charts/colors239.xml" ContentType="application/vnd.ms-office.chartcolorstyle+xml"/>
  <Override PartName="/ppt/charts/colors24.xml" ContentType="application/vnd.ms-office.chartcolorstyle+xml"/>
  <Override PartName="/ppt/charts/colors240.xml" ContentType="application/vnd.ms-office.chartcolorstyle+xml"/>
  <Override PartName="/ppt/charts/colors241.xml" ContentType="application/vnd.ms-office.chartcolorstyle+xml"/>
  <Override PartName="/ppt/charts/colors242.xml" ContentType="application/vnd.ms-office.chartcolorstyle+xml"/>
  <Override PartName="/ppt/charts/colors243.xml" ContentType="application/vnd.ms-office.chartcolorstyle+xml"/>
  <Override PartName="/ppt/charts/colors244.xml" ContentType="application/vnd.ms-office.chartcolorstyle+xml"/>
  <Override PartName="/ppt/charts/colors245.xml" ContentType="application/vnd.ms-office.chartcolorstyle+xml"/>
  <Override PartName="/ppt/charts/colors246.xml" ContentType="application/vnd.ms-office.chartcolorstyle+xml"/>
  <Override PartName="/ppt/charts/colors247.xml" ContentType="application/vnd.ms-office.chartcolorstyle+xml"/>
  <Override PartName="/ppt/charts/colors248.xml" ContentType="application/vnd.ms-office.chartcolorstyle+xml"/>
  <Override PartName="/ppt/charts/colors249.xml" ContentType="application/vnd.ms-office.chartcolorstyle+xml"/>
  <Override PartName="/ppt/charts/colors25.xml" ContentType="application/vnd.ms-office.chartcolorstyle+xml"/>
  <Override PartName="/ppt/charts/colors250.xml" ContentType="application/vnd.ms-office.chartcolorstyle+xml"/>
  <Override PartName="/ppt/charts/colors251.xml" ContentType="application/vnd.ms-office.chartcolorstyle+xml"/>
  <Override PartName="/ppt/charts/colors252.xml" ContentType="application/vnd.ms-office.chartcolorstyle+xml"/>
  <Override PartName="/ppt/charts/colors253.xml" ContentType="application/vnd.ms-office.chartcolorstyle+xml"/>
  <Override PartName="/ppt/charts/colors254.xml" ContentType="application/vnd.ms-office.chartcolorstyle+xml"/>
  <Override PartName="/ppt/charts/colors255.xml" ContentType="application/vnd.ms-office.chartcolorstyle+xml"/>
  <Override PartName="/ppt/charts/colors256.xml" ContentType="application/vnd.ms-office.chartcolorstyle+xml"/>
  <Override PartName="/ppt/charts/colors257.xml" ContentType="application/vnd.ms-office.chartcolorstyle+xml"/>
  <Override PartName="/ppt/charts/colors258.xml" ContentType="application/vnd.ms-office.chartcolorstyle+xml"/>
  <Override PartName="/ppt/charts/colors259.xml" ContentType="application/vnd.ms-office.chartcolorstyle+xml"/>
  <Override PartName="/ppt/charts/colors26.xml" ContentType="application/vnd.ms-office.chartcolorstyle+xml"/>
  <Override PartName="/ppt/charts/colors260.xml" ContentType="application/vnd.ms-office.chartcolorstyle+xml"/>
  <Override PartName="/ppt/charts/colors261.xml" ContentType="application/vnd.ms-office.chartcolorstyle+xml"/>
  <Override PartName="/ppt/charts/colors262.xml" ContentType="application/vnd.ms-office.chartcolorstyle+xml"/>
  <Override PartName="/ppt/charts/colors263.xml" ContentType="application/vnd.ms-office.chartcolorstyle+xml"/>
  <Override PartName="/ppt/charts/colors264.xml" ContentType="application/vnd.ms-office.chartcolorstyle+xml"/>
  <Override PartName="/ppt/charts/colors265.xml" ContentType="application/vnd.ms-office.chartcolorstyle+xml"/>
  <Override PartName="/ppt/charts/colors266.xml" ContentType="application/vnd.ms-office.chartcolorstyle+xml"/>
  <Override PartName="/ppt/charts/colors267.xml" ContentType="application/vnd.ms-office.chartcolorstyle+xml"/>
  <Override PartName="/ppt/charts/colors268.xml" ContentType="application/vnd.ms-office.chartcolorstyle+xml"/>
  <Override PartName="/ppt/charts/colors269.xml" ContentType="application/vnd.ms-office.chartcolorstyle+xml"/>
  <Override PartName="/ppt/charts/colors27.xml" ContentType="application/vnd.ms-office.chartcolorstyle+xml"/>
  <Override PartName="/ppt/charts/colors270.xml" ContentType="application/vnd.ms-office.chartcolorstyle+xml"/>
  <Override PartName="/ppt/charts/colors271.xml" ContentType="application/vnd.ms-office.chartcolorstyle+xml"/>
  <Override PartName="/ppt/charts/colors272.xml" ContentType="application/vnd.ms-office.chartcolorstyle+xml"/>
  <Override PartName="/ppt/charts/colors273.xml" ContentType="application/vnd.ms-office.chartcolorstyle+xml"/>
  <Override PartName="/ppt/charts/colors274.xml" ContentType="application/vnd.ms-office.chartcolorstyle+xml"/>
  <Override PartName="/ppt/charts/colors275.xml" ContentType="application/vnd.ms-office.chartcolorstyle+xml"/>
  <Override PartName="/ppt/charts/colors276.xml" ContentType="application/vnd.ms-office.chartcolorstyle+xml"/>
  <Override PartName="/ppt/charts/colors277.xml" ContentType="application/vnd.ms-office.chartcolorstyle+xml"/>
  <Override PartName="/ppt/charts/colors278.xml" ContentType="application/vnd.ms-office.chartcolorstyle+xml"/>
  <Override PartName="/ppt/charts/colors279.xml" ContentType="application/vnd.ms-office.chartcolorstyle+xml"/>
  <Override PartName="/ppt/charts/colors28.xml" ContentType="application/vnd.ms-office.chartcolorstyle+xml"/>
  <Override PartName="/ppt/charts/colors280.xml" ContentType="application/vnd.ms-office.chartcolorstyle+xml"/>
  <Override PartName="/ppt/charts/colors281.xml" ContentType="application/vnd.ms-office.chartcolorstyle+xml"/>
  <Override PartName="/ppt/charts/colors282.xml" ContentType="application/vnd.ms-office.chartcolorstyle+xml"/>
  <Override PartName="/ppt/charts/colors283.xml" ContentType="application/vnd.ms-office.chartcolorstyle+xml"/>
  <Override PartName="/ppt/charts/colors284.xml" ContentType="application/vnd.ms-office.chartcolorstyle+xml"/>
  <Override PartName="/ppt/charts/colors285.xml" ContentType="application/vnd.ms-office.chartcolorstyle+xml"/>
  <Override PartName="/ppt/charts/colors286.xml" ContentType="application/vnd.ms-office.chartcolorstyle+xml"/>
  <Override PartName="/ppt/charts/colors287.xml" ContentType="application/vnd.ms-office.chartcolorstyle+xml"/>
  <Override PartName="/ppt/charts/colors288.xml" ContentType="application/vnd.ms-office.chartcolorstyle+xml"/>
  <Override PartName="/ppt/charts/colors289.xml" ContentType="application/vnd.ms-office.chartcolorstyle+xml"/>
  <Override PartName="/ppt/charts/colors29.xml" ContentType="application/vnd.ms-office.chartcolorstyle+xml"/>
  <Override PartName="/ppt/charts/colors290.xml" ContentType="application/vnd.ms-office.chartcolorstyle+xml"/>
  <Override PartName="/ppt/charts/colors291.xml" ContentType="application/vnd.ms-office.chartcolorstyle+xml"/>
  <Override PartName="/ppt/charts/colors292.xml" ContentType="application/vnd.ms-office.chartcolorstyle+xml"/>
  <Override PartName="/ppt/charts/colors293.xml" ContentType="application/vnd.ms-office.chartcolorstyle+xml"/>
  <Override PartName="/ppt/charts/colors294.xml" ContentType="application/vnd.ms-office.chartcolorstyle+xml"/>
  <Override PartName="/ppt/charts/colors295.xml" ContentType="application/vnd.ms-office.chartcolorstyle+xml"/>
  <Override PartName="/ppt/charts/colors296.xml" ContentType="application/vnd.ms-office.chartcolorstyle+xml"/>
  <Override PartName="/ppt/charts/colors297.xml" ContentType="application/vnd.ms-office.chartcolorstyle+xml"/>
  <Override PartName="/ppt/charts/colors298.xml" ContentType="application/vnd.ms-office.chartcolorstyle+xml"/>
  <Override PartName="/ppt/charts/colors299.xml" ContentType="application/vnd.ms-office.chartcolorstyle+xml"/>
  <Override PartName="/ppt/charts/colors3.xml" ContentType="application/vnd.ms-office.chartcolorstyle+xml"/>
  <Override PartName="/ppt/charts/colors30.xml" ContentType="application/vnd.ms-office.chartcolorstyle+xml"/>
  <Override PartName="/ppt/charts/colors300.xml" ContentType="application/vnd.ms-office.chartcolorstyle+xml"/>
  <Override PartName="/ppt/charts/colors301.xml" ContentType="application/vnd.ms-office.chartcolorstyle+xml"/>
  <Override PartName="/ppt/charts/colors302.xml" ContentType="application/vnd.ms-office.chartcolorstyle+xml"/>
  <Override PartName="/ppt/charts/colors303.xml" ContentType="application/vnd.ms-office.chartcolorstyle+xml"/>
  <Override PartName="/ppt/charts/colors304.xml" ContentType="application/vnd.ms-office.chartcolorstyle+xml"/>
  <Override PartName="/ppt/charts/colors305.xml" ContentType="application/vnd.ms-office.chartcolorstyle+xml"/>
  <Override PartName="/ppt/charts/colors306.xml" ContentType="application/vnd.ms-office.chartcolorstyle+xml"/>
  <Override PartName="/ppt/charts/colors307.xml" ContentType="application/vnd.ms-office.chartcolorstyle+xml"/>
  <Override PartName="/ppt/charts/colors308.xml" ContentType="application/vnd.ms-office.chartcolorstyle+xml"/>
  <Override PartName="/ppt/charts/colors309.xml" ContentType="application/vnd.ms-office.chartcolorstyle+xml"/>
  <Override PartName="/ppt/charts/colors31.xml" ContentType="application/vnd.ms-office.chartcolorstyle+xml"/>
  <Override PartName="/ppt/charts/colors310.xml" ContentType="application/vnd.ms-office.chartcolorstyle+xml"/>
  <Override PartName="/ppt/charts/colors311.xml" ContentType="application/vnd.ms-office.chartcolorstyle+xml"/>
  <Override PartName="/ppt/charts/colors312.xml" ContentType="application/vnd.ms-office.chartcolorstyle+xml"/>
  <Override PartName="/ppt/charts/colors313.xml" ContentType="application/vnd.ms-office.chartcolorstyle+xml"/>
  <Override PartName="/ppt/charts/colors314.xml" ContentType="application/vnd.ms-office.chartcolorstyle+xml"/>
  <Override PartName="/ppt/charts/colors315.xml" ContentType="application/vnd.ms-office.chartcolorstyle+xml"/>
  <Override PartName="/ppt/charts/colors316.xml" ContentType="application/vnd.ms-office.chartcolorstyle+xml"/>
  <Override PartName="/ppt/charts/colors317.xml" ContentType="application/vnd.ms-office.chartcolorstyle+xml"/>
  <Override PartName="/ppt/charts/colors318.xml" ContentType="application/vnd.ms-office.chartcolorstyle+xml"/>
  <Override PartName="/ppt/charts/colors319.xml" ContentType="application/vnd.ms-office.chartcolorstyle+xml"/>
  <Override PartName="/ppt/charts/colors32.xml" ContentType="application/vnd.ms-office.chartcolorstyle+xml"/>
  <Override PartName="/ppt/charts/colors320.xml" ContentType="application/vnd.ms-office.chartcolorstyle+xml"/>
  <Override PartName="/ppt/charts/colors321.xml" ContentType="application/vnd.ms-office.chartcolorstyle+xml"/>
  <Override PartName="/ppt/charts/colors322.xml" ContentType="application/vnd.ms-office.chartcolorstyle+xml"/>
  <Override PartName="/ppt/charts/colors323.xml" ContentType="application/vnd.ms-office.chartcolorstyle+xml"/>
  <Override PartName="/ppt/charts/colors324.xml" ContentType="application/vnd.ms-office.chartcolorstyle+xml"/>
  <Override PartName="/ppt/charts/colors325.xml" ContentType="application/vnd.ms-office.chartcolorstyle+xml"/>
  <Override PartName="/ppt/charts/colors326.xml" ContentType="application/vnd.ms-office.chartcolorstyle+xml"/>
  <Override PartName="/ppt/charts/colors327.xml" ContentType="application/vnd.ms-office.chartcolorstyle+xml"/>
  <Override PartName="/ppt/charts/colors328.xml" ContentType="application/vnd.ms-office.chartcolorstyle+xml"/>
  <Override PartName="/ppt/charts/colors329.xml" ContentType="application/vnd.ms-office.chartcolorstyle+xml"/>
  <Override PartName="/ppt/charts/colors33.xml" ContentType="application/vnd.ms-office.chartcolorstyle+xml"/>
  <Override PartName="/ppt/charts/colors330.xml" ContentType="application/vnd.ms-office.chartcolorstyle+xml"/>
  <Override PartName="/ppt/charts/colors331.xml" ContentType="application/vnd.ms-office.chartcolorstyle+xml"/>
  <Override PartName="/ppt/charts/colors332.xml" ContentType="application/vnd.ms-office.chartcolorstyle+xml"/>
  <Override PartName="/ppt/charts/colors333.xml" ContentType="application/vnd.ms-office.chartcolorstyle+xml"/>
  <Override PartName="/ppt/charts/colors334.xml" ContentType="application/vnd.ms-office.chartcolorstyle+xml"/>
  <Override PartName="/ppt/charts/colors335.xml" ContentType="application/vnd.ms-office.chartcolorstyle+xml"/>
  <Override PartName="/ppt/charts/colors336.xml" ContentType="application/vnd.ms-office.chartcolorstyle+xml"/>
  <Override PartName="/ppt/charts/colors337.xml" ContentType="application/vnd.ms-office.chartcolorstyle+xml"/>
  <Override PartName="/ppt/charts/colors338.xml" ContentType="application/vnd.ms-office.chartcolorstyle+xml"/>
  <Override PartName="/ppt/charts/colors339.xml" ContentType="application/vnd.ms-office.chartcolorstyle+xml"/>
  <Override PartName="/ppt/charts/colors34.xml" ContentType="application/vnd.ms-office.chartcolorstyle+xml"/>
  <Override PartName="/ppt/charts/colors340.xml" ContentType="application/vnd.ms-office.chartcolorstyle+xml"/>
  <Override PartName="/ppt/charts/colors341.xml" ContentType="application/vnd.ms-office.chartcolorstyle+xml"/>
  <Override PartName="/ppt/charts/colors342.xml" ContentType="application/vnd.ms-office.chartcolorstyle+xml"/>
  <Override PartName="/ppt/charts/colors343.xml" ContentType="application/vnd.ms-office.chartcolorstyle+xml"/>
  <Override PartName="/ppt/charts/colors344.xml" ContentType="application/vnd.ms-office.chartcolorstyle+xml"/>
  <Override PartName="/ppt/charts/colors345.xml" ContentType="application/vnd.ms-office.chartcolorstyle+xml"/>
  <Override PartName="/ppt/charts/colors346.xml" ContentType="application/vnd.ms-office.chartcolorstyle+xml"/>
  <Override PartName="/ppt/charts/colors347.xml" ContentType="application/vnd.ms-office.chartcolorstyle+xml"/>
  <Override PartName="/ppt/charts/colors348.xml" ContentType="application/vnd.ms-office.chartcolorstyle+xml"/>
  <Override PartName="/ppt/charts/colors349.xml" ContentType="application/vnd.ms-office.chartcolorstyle+xml"/>
  <Override PartName="/ppt/charts/colors35.xml" ContentType="application/vnd.ms-office.chartcolorstyle+xml"/>
  <Override PartName="/ppt/charts/colors350.xml" ContentType="application/vnd.ms-office.chartcolorstyle+xml"/>
  <Override PartName="/ppt/charts/colors351.xml" ContentType="application/vnd.ms-office.chartcolorstyle+xml"/>
  <Override PartName="/ppt/charts/colors352.xml" ContentType="application/vnd.ms-office.chartcolorstyle+xml"/>
  <Override PartName="/ppt/charts/colors353.xml" ContentType="application/vnd.ms-office.chartcolorstyle+xml"/>
  <Override PartName="/ppt/charts/colors354.xml" ContentType="application/vnd.ms-office.chartcolorstyle+xml"/>
  <Override PartName="/ppt/charts/colors355.xml" ContentType="application/vnd.ms-office.chartcolorstyle+xml"/>
  <Override PartName="/ppt/charts/colors356.xml" ContentType="application/vnd.ms-office.chartcolorstyle+xml"/>
  <Override PartName="/ppt/charts/colors357.xml" ContentType="application/vnd.ms-office.chartcolorstyle+xml"/>
  <Override PartName="/ppt/charts/colors358.xml" ContentType="application/vnd.ms-office.chartcolorstyle+xml"/>
  <Override PartName="/ppt/charts/colors359.xml" ContentType="application/vnd.ms-office.chartcolorstyle+xml"/>
  <Override PartName="/ppt/charts/colors36.xml" ContentType="application/vnd.ms-office.chartcolorstyle+xml"/>
  <Override PartName="/ppt/charts/colors360.xml" ContentType="application/vnd.ms-office.chartcolorstyle+xml"/>
  <Override PartName="/ppt/charts/colors361.xml" ContentType="application/vnd.ms-office.chartcolorstyle+xml"/>
  <Override PartName="/ppt/charts/colors362.xml" ContentType="application/vnd.ms-office.chartcolorstyle+xml"/>
  <Override PartName="/ppt/charts/colors363.xml" ContentType="application/vnd.ms-office.chartcolorstyle+xml"/>
  <Override PartName="/ppt/charts/colors364.xml" ContentType="application/vnd.ms-office.chartcolorstyle+xml"/>
  <Override PartName="/ppt/charts/colors365.xml" ContentType="application/vnd.ms-office.chartcolorstyle+xml"/>
  <Override PartName="/ppt/charts/colors366.xml" ContentType="application/vnd.ms-office.chartcolorstyle+xml"/>
  <Override PartName="/ppt/charts/colors367.xml" ContentType="application/vnd.ms-office.chartcolorstyle+xml"/>
  <Override PartName="/ppt/charts/colors368.xml" ContentType="application/vnd.ms-office.chartcolorstyle+xml"/>
  <Override PartName="/ppt/charts/colors369.xml" ContentType="application/vnd.ms-office.chartcolorstyle+xml"/>
  <Override PartName="/ppt/charts/colors37.xml" ContentType="application/vnd.ms-office.chartcolorstyle+xml"/>
  <Override PartName="/ppt/charts/colors370.xml" ContentType="application/vnd.ms-office.chartcolorstyle+xml"/>
  <Override PartName="/ppt/charts/colors371.xml" ContentType="application/vnd.ms-office.chartcolorstyle+xml"/>
  <Override PartName="/ppt/charts/colors372.xml" ContentType="application/vnd.ms-office.chartcolorstyle+xml"/>
  <Override PartName="/ppt/charts/colors38.xml" ContentType="application/vnd.ms-office.chartcolorstyle+xml"/>
  <Override PartName="/ppt/charts/colors39.xml" ContentType="application/vnd.ms-office.chartcolorstyle+xml"/>
  <Override PartName="/ppt/charts/colors4.xml" ContentType="application/vnd.ms-office.chartcolorstyle+xml"/>
  <Override PartName="/ppt/charts/colors40.xml" ContentType="application/vnd.ms-office.chartcolorstyle+xml"/>
  <Override PartName="/ppt/charts/colors41.xml" ContentType="application/vnd.ms-office.chartcolorstyle+xml"/>
  <Override PartName="/ppt/charts/colors42.xml" ContentType="application/vnd.ms-office.chartcolorstyle+xml"/>
  <Override PartName="/ppt/charts/colors43.xml" ContentType="application/vnd.ms-office.chartcolorstyle+xml"/>
  <Override PartName="/ppt/charts/colors44.xml" ContentType="application/vnd.ms-office.chartcolorstyle+xml"/>
  <Override PartName="/ppt/charts/colors45.xml" ContentType="application/vnd.ms-office.chartcolorstyle+xml"/>
  <Override PartName="/ppt/charts/colors46.xml" ContentType="application/vnd.ms-office.chartcolorstyle+xml"/>
  <Override PartName="/ppt/charts/colors47.xml" ContentType="application/vnd.ms-office.chartcolorstyle+xml"/>
  <Override PartName="/ppt/charts/colors48.xml" ContentType="application/vnd.ms-office.chartcolorstyle+xml"/>
  <Override PartName="/ppt/charts/colors49.xml" ContentType="application/vnd.ms-office.chartcolorstyle+xml"/>
  <Override PartName="/ppt/charts/colors5.xml" ContentType="application/vnd.ms-office.chartcolorstyle+xml"/>
  <Override PartName="/ppt/charts/colors50.xml" ContentType="application/vnd.ms-office.chartcolorstyle+xml"/>
  <Override PartName="/ppt/charts/colors51.xml" ContentType="application/vnd.ms-office.chartcolorstyle+xml"/>
  <Override PartName="/ppt/charts/colors52.xml" ContentType="application/vnd.ms-office.chartcolorstyle+xml"/>
  <Override PartName="/ppt/charts/colors53.xml" ContentType="application/vnd.ms-office.chartcolorstyle+xml"/>
  <Override PartName="/ppt/charts/colors54.xml" ContentType="application/vnd.ms-office.chartcolorstyle+xml"/>
  <Override PartName="/ppt/charts/colors55.xml" ContentType="application/vnd.ms-office.chartcolorstyle+xml"/>
  <Override PartName="/ppt/charts/colors56.xml" ContentType="application/vnd.ms-office.chartcolorstyle+xml"/>
  <Override PartName="/ppt/charts/colors57.xml" ContentType="application/vnd.ms-office.chartcolorstyle+xml"/>
  <Override PartName="/ppt/charts/colors58.xml" ContentType="application/vnd.ms-office.chartcolorstyle+xml"/>
  <Override PartName="/ppt/charts/colors59.xml" ContentType="application/vnd.ms-office.chartcolorstyle+xml"/>
  <Override PartName="/ppt/charts/colors6.xml" ContentType="application/vnd.ms-office.chartcolorstyle+xml"/>
  <Override PartName="/ppt/charts/colors60.xml" ContentType="application/vnd.ms-office.chartcolorstyle+xml"/>
  <Override PartName="/ppt/charts/colors61.xml" ContentType="application/vnd.ms-office.chartcolorstyle+xml"/>
  <Override PartName="/ppt/charts/colors62.xml" ContentType="application/vnd.ms-office.chartcolorstyle+xml"/>
  <Override PartName="/ppt/charts/colors63.xml" ContentType="application/vnd.ms-office.chartcolorstyle+xml"/>
  <Override PartName="/ppt/charts/colors64.xml" ContentType="application/vnd.ms-office.chartcolorstyle+xml"/>
  <Override PartName="/ppt/charts/colors65.xml" ContentType="application/vnd.ms-office.chartcolorstyle+xml"/>
  <Override PartName="/ppt/charts/colors66.xml" ContentType="application/vnd.ms-office.chartcolorstyle+xml"/>
  <Override PartName="/ppt/charts/colors67.xml" ContentType="application/vnd.ms-office.chartcolorstyle+xml"/>
  <Override PartName="/ppt/charts/colors68.xml" ContentType="application/vnd.ms-office.chartcolorstyle+xml"/>
  <Override PartName="/ppt/charts/colors69.xml" ContentType="application/vnd.ms-office.chartcolorstyle+xml"/>
  <Override PartName="/ppt/charts/colors7.xml" ContentType="application/vnd.ms-office.chartcolorstyle+xml"/>
  <Override PartName="/ppt/charts/colors70.xml" ContentType="application/vnd.ms-office.chartcolorstyle+xml"/>
  <Override PartName="/ppt/charts/colors71.xml" ContentType="application/vnd.ms-office.chartcolorstyle+xml"/>
  <Override PartName="/ppt/charts/colors72.xml" ContentType="application/vnd.ms-office.chartcolorstyle+xml"/>
  <Override PartName="/ppt/charts/colors73.xml" ContentType="application/vnd.ms-office.chartcolorstyle+xml"/>
  <Override PartName="/ppt/charts/colors74.xml" ContentType="application/vnd.ms-office.chartcolorstyle+xml"/>
  <Override PartName="/ppt/charts/colors75.xml" ContentType="application/vnd.ms-office.chartcolorstyle+xml"/>
  <Override PartName="/ppt/charts/colors76.xml" ContentType="application/vnd.ms-office.chartcolorstyle+xml"/>
  <Override PartName="/ppt/charts/colors77.xml" ContentType="application/vnd.ms-office.chartcolorstyle+xml"/>
  <Override PartName="/ppt/charts/colors78.xml" ContentType="application/vnd.ms-office.chartcolorstyle+xml"/>
  <Override PartName="/ppt/charts/colors79.xml" ContentType="application/vnd.ms-office.chartcolorstyle+xml"/>
  <Override PartName="/ppt/charts/colors8.xml" ContentType="application/vnd.ms-office.chartcolorstyle+xml"/>
  <Override PartName="/ppt/charts/colors80.xml" ContentType="application/vnd.ms-office.chartcolorstyle+xml"/>
  <Override PartName="/ppt/charts/colors81.xml" ContentType="application/vnd.ms-office.chartcolorstyle+xml"/>
  <Override PartName="/ppt/charts/colors82.xml" ContentType="application/vnd.ms-office.chartcolorstyle+xml"/>
  <Override PartName="/ppt/charts/colors83.xml" ContentType="application/vnd.ms-office.chartcolorstyle+xml"/>
  <Override PartName="/ppt/charts/colors84.xml" ContentType="application/vnd.ms-office.chartcolorstyle+xml"/>
  <Override PartName="/ppt/charts/colors85.xml" ContentType="application/vnd.ms-office.chartcolorstyle+xml"/>
  <Override PartName="/ppt/charts/colors86.xml" ContentType="application/vnd.ms-office.chartcolorstyle+xml"/>
  <Override PartName="/ppt/charts/colors87.xml" ContentType="application/vnd.ms-office.chartcolorstyle+xml"/>
  <Override PartName="/ppt/charts/colors88.xml" ContentType="application/vnd.ms-office.chartcolorstyle+xml"/>
  <Override PartName="/ppt/charts/colors89.xml" ContentType="application/vnd.ms-office.chartcolorstyle+xml"/>
  <Override PartName="/ppt/charts/colors9.xml" ContentType="application/vnd.ms-office.chartcolorstyle+xml"/>
  <Override PartName="/ppt/charts/colors90.xml" ContentType="application/vnd.ms-office.chartcolorstyle+xml"/>
  <Override PartName="/ppt/charts/colors91.xml" ContentType="application/vnd.ms-office.chartcolorstyle+xml"/>
  <Override PartName="/ppt/charts/colors92.xml" ContentType="application/vnd.ms-office.chartcolorstyle+xml"/>
  <Override PartName="/ppt/charts/colors93.xml" ContentType="application/vnd.ms-office.chartcolorstyle+xml"/>
  <Override PartName="/ppt/charts/colors94.xml" ContentType="application/vnd.ms-office.chartcolorstyle+xml"/>
  <Override PartName="/ppt/charts/colors95.xml" ContentType="application/vnd.ms-office.chartcolorstyle+xml"/>
  <Override PartName="/ppt/charts/colors96.xml" ContentType="application/vnd.ms-office.chartcolorstyle+xml"/>
  <Override PartName="/ppt/charts/colors97.xml" ContentType="application/vnd.ms-office.chartcolorstyle+xml"/>
  <Override PartName="/ppt/charts/colors98.xml" ContentType="application/vnd.ms-office.chartcolorstyle+xml"/>
  <Override PartName="/ppt/charts/colors99.xml" ContentType="application/vnd.ms-office.chartcolorstyle+xml"/>
  <Override PartName="/ppt/charts/style1.xml" ContentType="application/vnd.ms-office.chartstyle+xml"/>
  <Override PartName="/ppt/charts/style10.xml" ContentType="application/vnd.ms-office.chartstyle+xml"/>
  <Override PartName="/ppt/charts/style100.xml" ContentType="application/vnd.ms-office.chartstyle+xml"/>
  <Override PartName="/ppt/charts/style101.xml" ContentType="application/vnd.ms-office.chartstyle+xml"/>
  <Override PartName="/ppt/charts/style102.xml" ContentType="application/vnd.ms-office.chartstyle+xml"/>
  <Override PartName="/ppt/charts/style103.xml" ContentType="application/vnd.ms-office.chartstyle+xml"/>
  <Override PartName="/ppt/charts/style104.xml" ContentType="application/vnd.ms-office.chartstyle+xml"/>
  <Override PartName="/ppt/charts/style105.xml" ContentType="application/vnd.ms-office.chartstyle+xml"/>
  <Override PartName="/ppt/charts/style106.xml" ContentType="application/vnd.ms-office.chartstyle+xml"/>
  <Override PartName="/ppt/charts/style107.xml" ContentType="application/vnd.ms-office.chartstyle+xml"/>
  <Override PartName="/ppt/charts/style108.xml" ContentType="application/vnd.ms-office.chartstyle+xml"/>
  <Override PartName="/ppt/charts/style109.xml" ContentType="application/vnd.ms-office.chartstyle+xml"/>
  <Override PartName="/ppt/charts/style11.xml" ContentType="application/vnd.ms-office.chartstyle+xml"/>
  <Override PartName="/ppt/charts/style110.xml" ContentType="application/vnd.ms-office.chartstyle+xml"/>
  <Override PartName="/ppt/charts/style111.xml" ContentType="application/vnd.ms-office.chartstyle+xml"/>
  <Override PartName="/ppt/charts/style112.xml" ContentType="application/vnd.ms-office.chartstyle+xml"/>
  <Override PartName="/ppt/charts/style113.xml" ContentType="application/vnd.ms-office.chartstyle+xml"/>
  <Override PartName="/ppt/charts/style114.xml" ContentType="application/vnd.ms-office.chartstyle+xml"/>
  <Override PartName="/ppt/charts/style115.xml" ContentType="application/vnd.ms-office.chartstyle+xml"/>
  <Override PartName="/ppt/charts/style116.xml" ContentType="application/vnd.ms-office.chartstyle+xml"/>
  <Override PartName="/ppt/charts/style117.xml" ContentType="application/vnd.ms-office.chartstyle+xml"/>
  <Override PartName="/ppt/charts/style118.xml" ContentType="application/vnd.ms-office.chartstyle+xml"/>
  <Override PartName="/ppt/charts/style119.xml" ContentType="application/vnd.ms-office.chartstyle+xml"/>
  <Override PartName="/ppt/charts/style12.xml" ContentType="application/vnd.ms-office.chartstyle+xml"/>
  <Override PartName="/ppt/charts/style120.xml" ContentType="application/vnd.ms-office.chartstyle+xml"/>
  <Override PartName="/ppt/charts/style121.xml" ContentType="application/vnd.ms-office.chartstyle+xml"/>
  <Override PartName="/ppt/charts/style122.xml" ContentType="application/vnd.ms-office.chartstyle+xml"/>
  <Override PartName="/ppt/charts/style123.xml" ContentType="application/vnd.ms-office.chartstyle+xml"/>
  <Override PartName="/ppt/charts/style124.xml" ContentType="application/vnd.ms-office.chartstyle+xml"/>
  <Override PartName="/ppt/charts/style125.xml" ContentType="application/vnd.ms-office.chartstyle+xml"/>
  <Override PartName="/ppt/charts/style126.xml" ContentType="application/vnd.ms-office.chartstyle+xml"/>
  <Override PartName="/ppt/charts/style127.xml" ContentType="application/vnd.ms-office.chartstyle+xml"/>
  <Override PartName="/ppt/charts/style128.xml" ContentType="application/vnd.ms-office.chartstyle+xml"/>
  <Override PartName="/ppt/charts/style129.xml" ContentType="application/vnd.ms-office.chartstyle+xml"/>
  <Override PartName="/ppt/charts/style13.xml" ContentType="application/vnd.ms-office.chartstyle+xml"/>
  <Override PartName="/ppt/charts/style130.xml" ContentType="application/vnd.ms-office.chartstyle+xml"/>
  <Override PartName="/ppt/charts/style131.xml" ContentType="application/vnd.ms-office.chartstyle+xml"/>
  <Override PartName="/ppt/charts/style132.xml" ContentType="application/vnd.ms-office.chartstyle+xml"/>
  <Override PartName="/ppt/charts/style133.xml" ContentType="application/vnd.ms-office.chartstyle+xml"/>
  <Override PartName="/ppt/charts/style134.xml" ContentType="application/vnd.ms-office.chartstyle+xml"/>
  <Override PartName="/ppt/charts/style135.xml" ContentType="application/vnd.ms-office.chartstyle+xml"/>
  <Override PartName="/ppt/charts/style136.xml" ContentType="application/vnd.ms-office.chartstyle+xml"/>
  <Override PartName="/ppt/charts/style137.xml" ContentType="application/vnd.ms-office.chartstyle+xml"/>
  <Override PartName="/ppt/charts/style138.xml" ContentType="application/vnd.ms-office.chartstyle+xml"/>
  <Override PartName="/ppt/charts/style139.xml" ContentType="application/vnd.ms-office.chartstyle+xml"/>
  <Override PartName="/ppt/charts/style14.xml" ContentType="application/vnd.ms-office.chartstyle+xml"/>
  <Override PartName="/ppt/charts/style140.xml" ContentType="application/vnd.ms-office.chartstyle+xml"/>
  <Override PartName="/ppt/charts/style141.xml" ContentType="application/vnd.ms-office.chartstyle+xml"/>
  <Override PartName="/ppt/charts/style142.xml" ContentType="application/vnd.ms-office.chartstyle+xml"/>
  <Override PartName="/ppt/charts/style143.xml" ContentType="application/vnd.ms-office.chartstyle+xml"/>
  <Override PartName="/ppt/charts/style144.xml" ContentType="application/vnd.ms-office.chartstyle+xml"/>
  <Override PartName="/ppt/charts/style145.xml" ContentType="application/vnd.ms-office.chartstyle+xml"/>
  <Override PartName="/ppt/charts/style146.xml" ContentType="application/vnd.ms-office.chartstyle+xml"/>
  <Override PartName="/ppt/charts/style147.xml" ContentType="application/vnd.ms-office.chartstyle+xml"/>
  <Override PartName="/ppt/charts/style148.xml" ContentType="application/vnd.ms-office.chartstyle+xml"/>
  <Override PartName="/ppt/charts/style149.xml" ContentType="application/vnd.ms-office.chartstyle+xml"/>
  <Override PartName="/ppt/charts/style15.xml" ContentType="application/vnd.ms-office.chartstyle+xml"/>
  <Override PartName="/ppt/charts/style150.xml" ContentType="application/vnd.ms-office.chartstyle+xml"/>
  <Override PartName="/ppt/charts/style151.xml" ContentType="application/vnd.ms-office.chartstyle+xml"/>
  <Override PartName="/ppt/charts/style152.xml" ContentType="application/vnd.ms-office.chartstyle+xml"/>
  <Override PartName="/ppt/charts/style153.xml" ContentType="application/vnd.ms-office.chartstyle+xml"/>
  <Override PartName="/ppt/charts/style154.xml" ContentType="application/vnd.ms-office.chartstyle+xml"/>
  <Override PartName="/ppt/charts/style155.xml" ContentType="application/vnd.ms-office.chartstyle+xml"/>
  <Override PartName="/ppt/charts/style156.xml" ContentType="application/vnd.ms-office.chartstyle+xml"/>
  <Override PartName="/ppt/charts/style157.xml" ContentType="application/vnd.ms-office.chartstyle+xml"/>
  <Override PartName="/ppt/charts/style158.xml" ContentType="application/vnd.ms-office.chartstyle+xml"/>
  <Override PartName="/ppt/charts/style159.xml" ContentType="application/vnd.ms-office.chartstyle+xml"/>
  <Override PartName="/ppt/charts/style16.xml" ContentType="application/vnd.ms-office.chartstyle+xml"/>
  <Override PartName="/ppt/charts/style160.xml" ContentType="application/vnd.ms-office.chartstyle+xml"/>
  <Override PartName="/ppt/charts/style161.xml" ContentType="application/vnd.ms-office.chartstyle+xml"/>
  <Override PartName="/ppt/charts/style162.xml" ContentType="application/vnd.ms-office.chartstyle+xml"/>
  <Override PartName="/ppt/charts/style163.xml" ContentType="application/vnd.ms-office.chartstyle+xml"/>
  <Override PartName="/ppt/charts/style164.xml" ContentType="application/vnd.ms-office.chartstyle+xml"/>
  <Override PartName="/ppt/charts/style165.xml" ContentType="application/vnd.ms-office.chartstyle+xml"/>
  <Override PartName="/ppt/charts/style166.xml" ContentType="application/vnd.ms-office.chartstyle+xml"/>
  <Override PartName="/ppt/charts/style167.xml" ContentType="application/vnd.ms-office.chartstyle+xml"/>
  <Override PartName="/ppt/charts/style168.xml" ContentType="application/vnd.ms-office.chartstyle+xml"/>
  <Override PartName="/ppt/charts/style169.xml" ContentType="application/vnd.ms-office.chartstyle+xml"/>
  <Override PartName="/ppt/charts/style17.xml" ContentType="application/vnd.ms-office.chartstyle+xml"/>
  <Override PartName="/ppt/charts/style170.xml" ContentType="application/vnd.ms-office.chartstyle+xml"/>
  <Override PartName="/ppt/charts/style171.xml" ContentType="application/vnd.ms-office.chartstyle+xml"/>
  <Override PartName="/ppt/charts/style172.xml" ContentType="application/vnd.ms-office.chartstyle+xml"/>
  <Override PartName="/ppt/charts/style173.xml" ContentType="application/vnd.ms-office.chartstyle+xml"/>
  <Override PartName="/ppt/charts/style174.xml" ContentType="application/vnd.ms-office.chartstyle+xml"/>
  <Override PartName="/ppt/charts/style175.xml" ContentType="application/vnd.ms-office.chartstyle+xml"/>
  <Override PartName="/ppt/charts/style176.xml" ContentType="application/vnd.ms-office.chartstyle+xml"/>
  <Override PartName="/ppt/charts/style177.xml" ContentType="application/vnd.ms-office.chartstyle+xml"/>
  <Override PartName="/ppt/charts/style178.xml" ContentType="application/vnd.ms-office.chartstyle+xml"/>
  <Override PartName="/ppt/charts/style179.xml" ContentType="application/vnd.ms-office.chartstyle+xml"/>
  <Override PartName="/ppt/charts/style18.xml" ContentType="application/vnd.ms-office.chartstyle+xml"/>
  <Override PartName="/ppt/charts/style180.xml" ContentType="application/vnd.ms-office.chartstyle+xml"/>
  <Override PartName="/ppt/charts/style181.xml" ContentType="application/vnd.ms-office.chartstyle+xml"/>
  <Override PartName="/ppt/charts/style182.xml" ContentType="application/vnd.ms-office.chartstyle+xml"/>
  <Override PartName="/ppt/charts/style183.xml" ContentType="application/vnd.ms-office.chartstyle+xml"/>
  <Override PartName="/ppt/charts/style184.xml" ContentType="application/vnd.ms-office.chartstyle+xml"/>
  <Override PartName="/ppt/charts/style185.xml" ContentType="application/vnd.ms-office.chartstyle+xml"/>
  <Override PartName="/ppt/charts/style186.xml" ContentType="application/vnd.ms-office.chartstyle+xml"/>
  <Override PartName="/ppt/charts/style187.xml" ContentType="application/vnd.ms-office.chartstyle+xml"/>
  <Override PartName="/ppt/charts/style188.xml" ContentType="application/vnd.ms-office.chartstyle+xml"/>
  <Override PartName="/ppt/charts/style189.xml" ContentType="application/vnd.ms-office.chartstyle+xml"/>
  <Override PartName="/ppt/charts/style19.xml" ContentType="application/vnd.ms-office.chartstyle+xml"/>
  <Override PartName="/ppt/charts/style190.xml" ContentType="application/vnd.ms-office.chartstyle+xml"/>
  <Override PartName="/ppt/charts/style191.xml" ContentType="application/vnd.ms-office.chartstyle+xml"/>
  <Override PartName="/ppt/charts/style192.xml" ContentType="application/vnd.ms-office.chartstyle+xml"/>
  <Override PartName="/ppt/charts/style193.xml" ContentType="application/vnd.ms-office.chartstyle+xml"/>
  <Override PartName="/ppt/charts/style194.xml" ContentType="application/vnd.ms-office.chartstyle+xml"/>
  <Override PartName="/ppt/charts/style195.xml" ContentType="application/vnd.ms-office.chartstyle+xml"/>
  <Override PartName="/ppt/charts/style196.xml" ContentType="application/vnd.ms-office.chartstyle+xml"/>
  <Override PartName="/ppt/charts/style197.xml" ContentType="application/vnd.ms-office.chartstyle+xml"/>
  <Override PartName="/ppt/charts/style198.xml" ContentType="application/vnd.ms-office.chartstyle+xml"/>
  <Override PartName="/ppt/charts/style199.xml" ContentType="application/vnd.ms-office.chartstyle+xml"/>
  <Override PartName="/ppt/charts/style2.xml" ContentType="application/vnd.ms-office.chartstyle+xml"/>
  <Override PartName="/ppt/charts/style20.xml" ContentType="application/vnd.ms-office.chartstyle+xml"/>
  <Override PartName="/ppt/charts/style200.xml" ContentType="application/vnd.ms-office.chartstyle+xml"/>
  <Override PartName="/ppt/charts/style201.xml" ContentType="application/vnd.ms-office.chartstyle+xml"/>
  <Override PartName="/ppt/charts/style202.xml" ContentType="application/vnd.ms-office.chartstyle+xml"/>
  <Override PartName="/ppt/charts/style203.xml" ContentType="application/vnd.ms-office.chartstyle+xml"/>
  <Override PartName="/ppt/charts/style204.xml" ContentType="application/vnd.ms-office.chartstyle+xml"/>
  <Override PartName="/ppt/charts/style205.xml" ContentType="application/vnd.ms-office.chartstyle+xml"/>
  <Override PartName="/ppt/charts/style206.xml" ContentType="application/vnd.ms-office.chartstyle+xml"/>
  <Override PartName="/ppt/charts/style207.xml" ContentType="application/vnd.ms-office.chartstyle+xml"/>
  <Override PartName="/ppt/charts/style208.xml" ContentType="application/vnd.ms-office.chartstyle+xml"/>
  <Override PartName="/ppt/charts/style209.xml" ContentType="application/vnd.ms-office.chartstyle+xml"/>
  <Override PartName="/ppt/charts/style21.xml" ContentType="application/vnd.ms-office.chartstyle+xml"/>
  <Override PartName="/ppt/charts/style210.xml" ContentType="application/vnd.ms-office.chartstyle+xml"/>
  <Override PartName="/ppt/charts/style211.xml" ContentType="application/vnd.ms-office.chartstyle+xml"/>
  <Override PartName="/ppt/charts/style212.xml" ContentType="application/vnd.ms-office.chartstyle+xml"/>
  <Override PartName="/ppt/charts/style213.xml" ContentType="application/vnd.ms-office.chartstyle+xml"/>
  <Override PartName="/ppt/charts/style214.xml" ContentType="application/vnd.ms-office.chartstyle+xml"/>
  <Override PartName="/ppt/charts/style215.xml" ContentType="application/vnd.ms-office.chartstyle+xml"/>
  <Override PartName="/ppt/charts/style216.xml" ContentType="application/vnd.ms-office.chartstyle+xml"/>
  <Override PartName="/ppt/charts/style217.xml" ContentType="application/vnd.ms-office.chartstyle+xml"/>
  <Override PartName="/ppt/charts/style218.xml" ContentType="application/vnd.ms-office.chartstyle+xml"/>
  <Override PartName="/ppt/charts/style219.xml" ContentType="application/vnd.ms-office.chartstyle+xml"/>
  <Override PartName="/ppt/charts/style22.xml" ContentType="application/vnd.ms-office.chartstyle+xml"/>
  <Override PartName="/ppt/charts/style220.xml" ContentType="application/vnd.ms-office.chartstyle+xml"/>
  <Override PartName="/ppt/charts/style221.xml" ContentType="application/vnd.ms-office.chartstyle+xml"/>
  <Override PartName="/ppt/charts/style222.xml" ContentType="application/vnd.ms-office.chartstyle+xml"/>
  <Override PartName="/ppt/charts/style223.xml" ContentType="application/vnd.ms-office.chartstyle+xml"/>
  <Override PartName="/ppt/charts/style224.xml" ContentType="application/vnd.ms-office.chartstyle+xml"/>
  <Override PartName="/ppt/charts/style225.xml" ContentType="application/vnd.ms-office.chartstyle+xml"/>
  <Override PartName="/ppt/charts/style226.xml" ContentType="application/vnd.ms-office.chartstyle+xml"/>
  <Override PartName="/ppt/charts/style227.xml" ContentType="application/vnd.ms-office.chartstyle+xml"/>
  <Override PartName="/ppt/charts/style228.xml" ContentType="application/vnd.ms-office.chartstyle+xml"/>
  <Override PartName="/ppt/charts/style229.xml" ContentType="application/vnd.ms-office.chartstyle+xml"/>
  <Override PartName="/ppt/charts/style23.xml" ContentType="application/vnd.ms-office.chartstyle+xml"/>
  <Override PartName="/ppt/charts/style230.xml" ContentType="application/vnd.ms-office.chartstyle+xml"/>
  <Override PartName="/ppt/charts/style231.xml" ContentType="application/vnd.ms-office.chartstyle+xml"/>
  <Override PartName="/ppt/charts/style232.xml" ContentType="application/vnd.ms-office.chartstyle+xml"/>
  <Override PartName="/ppt/charts/style233.xml" ContentType="application/vnd.ms-office.chartstyle+xml"/>
  <Override PartName="/ppt/charts/style234.xml" ContentType="application/vnd.ms-office.chartstyle+xml"/>
  <Override PartName="/ppt/charts/style235.xml" ContentType="application/vnd.ms-office.chartstyle+xml"/>
  <Override PartName="/ppt/charts/style236.xml" ContentType="application/vnd.ms-office.chartstyle+xml"/>
  <Override PartName="/ppt/charts/style237.xml" ContentType="application/vnd.ms-office.chartstyle+xml"/>
  <Override PartName="/ppt/charts/style238.xml" ContentType="application/vnd.ms-office.chartstyle+xml"/>
  <Override PartName="/ppt/charts/style239.xml" ContentType="application/vnd.ms-office.chartstyle+xml"/>
  <Override PartName="/ppt/charts/style24.xml" ContentType="application/vnd.ms-office.chartstyle+xml"/>
  <Override PartName="/ppt/charts/style240.xml" ContentType="application/vnd.ms-office.chartstyle+xml"/>
  <Override PartName="/ppt/charts/style241.xml" ContentType="application/vnd.ms-office.chartstyle+xml"/>
  <Override PartName="/ppt/charts/style242.xml" ContentType="application/vnd.ms-office.chartstyle+xml"/>
  <Override PartName="/ppt/charts/style243.xml" ContentType="application/vnd.ms-office.chartstyle+xml"/>
  <Override PartName="/ppt/charts/style244.xml" ContentType="application/vnd.ms-office.chartstyle+xml"/>
  <Override PartName="/ppt/charts/style245.xml" ContentType="application/vnd.ms-office.chartstyle+xml"/>
  <Override PartName="/ppt/charts/style246.xml" ContentType="application/vnd.ms-office.chartstyle+xml"/>
  <Override PartName="/ppt/charts/style247.xml" ContentType="application/vnd.ms-office.chartstyle+xml"/>
  <Override PartName="/ppt/charts/style248.xml" ContentType="application/vnd.ms-office.chartstyle+xml"/>
  <Override PartName="/ppt/charts/style249.xml" ContentType="application/vnd.ms-office.chartstyle+xml"/>
  <Override PartName="/ppt/charts/style25.xml" ContentType="application/vnd.ms-office.chartstyle+xml"/>
  <Override PartName="/ppt/charts/style250.xml" ContentType="application/vnd.ms-office.chartstyle+xml"/>
  <Override PartName="/ppt/charts/style251.xml" ContentType="application/vnd.ms-office.chartstyle+xml"/>
  <Override PartName="/ppt/charts/style252.xml" ContentType="application/vnd.ms-office.chartstyle+xml"/>
  <Override PartName="/ppt/charts/style253.xml" ContentType="application/vnd.ms-office.chartstyle+xml"/>
  <Override PartName="/ppt/charts/style254.xml" ContentType="application/vnd.ms-office.chartstyle+xml"/>
  <Override PartName="/ppt/charts/style255.xml" ContentType="application/vnd.ms-office.chartstyle+xml"/>
  <Override PartName="/ppt/charts/style256.xml" ContentType="application/vnd.ms-office.chartstyle+xml"/>
  <Override PartName="/ppt/charts/style257.xml" ContentType="application/vnd.ms-office.chartstyle+xml"/>
  <Override PartName="/ppt/charts/style258.xml" ContentType="application/vnd.ms-office.chartstyle+xml"/>
  <Override PartName="/ppt/charts/style259.xml" ContentType="application/vnd.ms-office.chartstyle+xml"/>
  <Override PartName="/ppt/charts/style26.xml" ContentType="application/vnd.ms-office.chartstyle+xml"/>
  <Override PartName="/ppt/charts/style260.xml" ContentType="application/vnd.ms-office.chartstyle+xml"/>
  <Override PartName="/ppt/charts/style261.xml" ContentType="application/vnd.ms-office.chartstyle+xml"/>
  <Override PartName="/ppt/charts/style262.xml" ContentType="application/vnd.ms-office.chartstyle+xml"/>
  <Override PartName="/ppt/charts/style263.xml" ContentType="application/vnd.ms-office.chartstyle+xml"/>
  <Override PartName="/ppt/charts/style264.xml" ContentType="application/vnd.ms-office.chartstyle+xml"/>
  <Override PartName="/ppt/charts/style265.xml" ContentType="application/vnd.ms-office.chartstyle+xml"/>
  <Override PartName="/ppt/charts/style266.xml" ContentType="application/vnd.ms-office.chartstyle+xml"/>
  <Override PartName="/ppt/charts/style267.xml" ContentType="application/vnd.ms-office.chartstyle+xml"/>
  <Override PartName="/ppt/charts/style268.xml" ContentType="application/vnd.ms-office.chartstyle+xml"/>
  <Override PartName="/ppt/charts/style269.xml" ContentType="application/vnd.ms-office.chartstyle+xml"/>
  <Override PartName="/ppt/charts/style27.xml" ContentType="application/vnd.ms-office.chartstyle+xml"/>
  <Override PartName="/ppt/charts/style270.xml" ContentType="application/vnd.ms-office.chartstyle+xml"/>
  <Override PartName="/ppt/charts/style271.xml" ContentType="application/vnd.ms-office.chartstyle+xml"/>
  <Override PartName="/ppt/charts/style272.xml" ContentType="application/vnd.ms-office.chartstyle+xml"/>
  <Override PartName="/ppt/charts/style273.xml" ContentType="application/vnd.ms-office.chartstyle+xml"/>
  <Override PartName="/ppt/charts/style274.xml" ContentType="application/vnd.ms-office.chartstyle+xml"/>
  <Override PartName="/ppt/charts/style275.xml" ContentType="application/vnd.ms-office.chartstyle+xml"/>
  <Override PartName="/ppt/charts/style276.xml" ContentType="application/vnd.ms-office.chartstyle+xml"/>
  <Override PartName="/ppt/charts/style277.xml" ContentType="application/vnd.ms-office.chartstyle+xml"/>
  <Override PartName="/ppt/charts/style278.xml" ContentType="application/vnd.ms-office.chartstyle+xml"/>
  <Override PartName="/ppt/charts/style279.xml" ContentType="application/vnd.ms-office.chartstyle+xml"/>
  <Override PartName="/ppt/charts/style28.xml" ContentType="application/vnd.ms-office.chartstyle+xml"/>
  <Override PartName="/ppt/charts/style280.xml" ContentType="application/vnd.ms-office.chartstyle+xml"/>
  <Override PartName="/ppt/charts/style281.xml" ContentType="application/vnd.ms-office.chartstyle+xml"/>
  <Override PartName="/ppt/charts/style282.xml" ContentType="application/vnd.ms-office.chartstyle+xml"/>
  <Override PartName="/ppt/charts/style283.xml" ContentType="application/vnd.ms-office.chartstyle+xml"/>
  <Override PartName="/ppt/charts/style284.xml" ContentType="application/vnd.ms-office.chartstyle+xml"/>
  <Override PartName="/ppt/charts/style285.xml" ContentType="application/vnd.ms-office.chartstyle+xml"/>
  <Override PartName="/ppt/charts/style286.xml" ContentType="application/vnd.ms-office.chartstyle+xml"/>
  <Override PartName="/ppt/charts/style287.xml" ContentType="application/vnd.ms-office.chartstyle+xml"/>
  <Override PartName="/ppt/charts/style288.xml" ContentType="application/vnd.ms-office.chartstyle+xml"/>
  <Override PartName="/ppt/charts/style289.xml" ContentType="application/vnd.ms-office.chartstyle+xml"/>
  <Override PartName="/ppt/charts/style29.xml" ContentType="application/vnd.ms-office.chartstyle+xml"/>
  <Override PartName="/ppt/charts/style290.xml" ContentType="application/vnd.ms-office.chartstyle+xml"/>
  <Override PartName="/ppt/charts/style291.xml" ContentType="application/vnd.ms-office.chartstyle+xml"/>
  <Override PartName="/ppt/charts/style292.xml" ContentType="application/vnd.ms-office.chartstyle+xml"/>
  <Override PartName="/ppt/charts/style293.xml" ContentType="application/vnd.ms-office.chartstyle+xml"/>
  <Override PartName="/ppt/charts/style294.xml" ContentType="application/vnd.ms-office.chartstyle+xml"/>
  <Override PartName="/ppt/charts/style295.xml" ContentType="application/vnd.ms-office.chartstyle+xml"/>
  <Override PartName="/ppt/charts/style296.xml" ContentType="application/vnd.ms-office.chartstyle+xml"/>
  <Override PartName="/ppt/charts/style297.xml" ContentType="application/vnd.ms-office.chartstyle+xml"/>
  <Override PartName="/ppt/charts/style298.xml" ContentType="application/vnd.ms-office.chartstyle+xml"/>
  <Override PartName="/ppt/charts/style299.xml" ContentType="application/vnd.ms-office.chartstyle+xml"/>
  <Override PartName="/ppt/charts/style3.xml" ContentType="application/vnd.ms-office.chartstyle+xml"/>
  <Override PartName="/ppt/charts/style30.xml" ContentType="application/vnd.ms-office.chartstyle+xml"/>
  <Override PartName="/ppt/charts/style300.xml" ContentType="application/vnd.ms-office.chartstyle+xml"/>
  <Override PartName="/ppt/charts/style301.xml" ContentType="application/vnd.ms-office.chartstyle+xml"/>
  <Override PartName="/ppt/charts/style302.xml" ContentType="application/vnd.ms-office.chartstyle+xml"/>
  <Override PartName="/ppt/charts/style303.xml" ContentType="application/vnd.ms-office.chartstyle+xml"/>
  <Override PartName="/ppt/charts/style304.xml" ContentType="application/vnd.ms-office.chartstyle+xml"/>
  <Override PartName="/ppt/charts/style305.xml" ContentType="application/vnd.ms-office.chartstyle+xml"/>
  <Override PartName="/ppt/charts/style306.xml" ContentType="application/vnd.ms-office.chartstyle+xml"/>
  <Override PartName="/ppt/charts/style307.xml" ContentType="application/vnd.ms-office.chartstyle+xml"/>
  <Override PartName="/ppt/charts/style308.xml" ContentType="application/vnd.ms-office.chartstyle+xml"/>
  <Override PartName="/ppt/charts/style309.xml" ContentType="application/vnd.ms-office.chartstyle+xml"/>
  <Override PartName="/ppt/charts/style31.xml" ContentType="application/vnd.ms-office.chartstyle+xml"/>
  <Override PartName="/ppt/charts/style310.xml" ContentType="application/vnd.ms-office.chartstyle+xml"/>
  <Override PartName="/ppt/charts/style311.xml" ContentType="application/vnd.ms-office.chartstyle+xml"/>
  <Override PartName="/ppt/charts/style312.xml" ContentType="application/vnd.ms-office.chartstyle+xml"/>
  <Override PartName="/ppt/charts/style313.xml" ContentType="application/vnd.ms-office.chartstyle+xml"/>
  <Override PartName="/ppt/charts/style314.xml" ContentType="application/vnd.ms-office.chartstyle+xml"/>
  <Override PartName="/ppt/charts/style315.xml" ContentType="application/vnd.ms-office.chartstyle+xml"/>
  <Override PartName="/ppt/charts/style316.xml" ContentType="application/vnd.ms-office.chartstyle+xml"/>
  <Override PartName="/ppt/charts/style317.xml" ContentType="application/vnd.ms-office.chartstyle+xml"/>
  <Override PartName="/ppt/charts/style318.xml" ContentType="application/vnd.ms-office.chartstyle+xml"/>
  <Override PartName="/ppt/charts/style319.xml" ContentType="application/vnd.ms-office.chartstyle+xml"/>
  <Override PartName="/ppt/charts/style32.xml" ContentType="application/vnd.ms-office.chartstyle+xml"/>
  <Override PartName="/ppt/charts/style320.xml" ContentType="application/vnd.ms-office.chartstyle+xml"/>
  <Override PartName="/ppt/charts/style321.xml" ContentType="application/vnd.ms-office.chartstyle+xml"/>
  <Override PartName="/ppt/charts/style322.xml" ContentType="application/vnd.ms-office.chartstyle+xml"/>
  <Override PartName="/ppt/charts/style323.xml" ContentType="application/vnd.ms-office.chartstyle+xml"/>
  <Override PartName="/ppt/charts/style324.xml" ContentType="application/vnd.ms-office.chartstyle+xml"/>
  <Override PartName="/ppt/charts/style325.xml" ContentType="application/vnd.ms-office.chartstyle+xml"/>
  <Override PartName="/ppt/charts/style326.xml" ContentType="application/vnd.ms-office.chartstyle+xml"/>
  <Override PartName="/ppt/charts/style327.xml" ContentType="application/vnd.ms-office.chartstyle+xml"/>
  <Override PartName="/ppt/charts/style328.xml" ContentType="application/vnd.ms-office.chartstyle+xml"/>
  <Override PartName="/ppt/charts/style329.xml" ContentType="application/vnd.ms-office.chartstyle+xml"/>
  <Override PartName="/ppt/charts/style33.xml" ContentType="application/vnd.ms-office.chartstyle+xml"/>
  <Override PartName="/ppt/charts/style330.xml" ContentType="application/vnd.ms-office.chartstyle+xml"/>
  <Override PartName="/ppt/charts/style331.xml" ContentType="application/vnd.ms-office.chartstyle+xml"/>
  <Override PartName="/ppt/charts/style332.xml" ContentType="application/vnd.ms-office.chartstyle+xml"/>
  <Override PartName="/ppt/charts/style333.xml" ContentType="application/vnd.ms-office.chartstyle+xml"/>
  <Override PartName="/ppt/charts/style334.xml" ContentType="application/vnd.ms-office.chartstyle+xml"/>
  <Override PartName="/ppt/charts/style335.xml" ContentType="application/vnd.ms-office.chartstyle+xml"/>
  <Override PartName="/ppt/charts/style336.xml" ContentType="application/vnd.ms-office.chartstyle+xml"/>
  <Override PartName="/ppt/charts/style337.xml" ContentType="application/vnd.ms-office.chartstyle+xml"/>
  <Override PartName="/ppt/charts/style338.xml" ContentType="application/vnd.ms-office.chartstyle+xml"/>
  <Override PartName="/ppt/charts/style339.xml" ContentType="application/vnd.ms-office.chartstyle+xml"/>
  <Override PartName="/ppt/charts/style34.xml" ContentType="application/vnd.ms-office.chartstyle+xml"/>
  <Override PartName="/ppt/charts/style340.xml" ContentType="application/vnd.ms-office.chartstyle+xml"/>
  <Override PartName="/ppt/charts/style341.xml" ContentType="application/vnd.ms-office.chartstyle+xml"/>
  <Override PartName="/ppt/charts/style342.xml" ContentType="application/vnd.ms-office.chartstyle+xml"/>
  <Override PartName="/ppt/charts/style343.xml" ContentType="application/vnd.ms-office.chartstyle+xml"/>
  <Override PartName="/ppt/charts/style344.xml" ContentType="application/vnd.ms-office.chartstyle+xml"/>
  <Override PartName="/ppt/charts/style345.xml" ContentType="application/vnd.ms-office.chartstyle+xml"/>
  <Override PartName="/ppt/charts/style346.xml" ContentType="application/vnd.ms-office.chartstyle+xml"/>
  <Override PartName="/ppt/charts/style347.xml" ContentType="application/vnd.ms-office.chartstyle+xml"/>
  <Override PartName="/ppt/charts/style348.xml" ContentType="application/vnd.ms-office.chartstyle+xml"/>
  <Override PartName="/ppt/charts/style349.xml" ContentType="application/vnd.ms-office.chartstyle+xml"/>
  <Override PartName="/ppt/charts/style35.xml" ContentType="application/vnd.ms-office.chartstyle+xml"/>
  <Override PartName="/ppt/charts/style350.xml" ContentType="application/vnd.ms-office.chartstyle+xml"/>
  <Override PartName="/ppt/charts/style351.xml" ContentType="application/vnd.ms-office.chartstyle+xml"/>
  <Override PartName="/ppt/charts/style352.xml" ContentType="application/vnd.ms-office.chartstyle+xml"/>
  <Override PartName="/ppt/charts/style353.xml" ContentType="application/vnd.ms-office.chartstyle+xml"/>
  <Override PartName="/ppt/charts/style354.xml" ContentType="application/vnd.ms-office.chartstyle+xml"/>
  <Override PartName="/ppt/charts/style355.xml" ContentType="application/vnd.ms-office.chartstyle+xml"/>
  <Override PartName="/ppt/charts/style356.xml" ContentType="application/vnd.ms-office.chartstyle+xml"/>
  <Override PartName="/ppt/charts/style357.xml" ContentType="application/vnd.ms-office.chartstyle+xml"/>
  <Override PartName="/ppt/charts/style358.xml" ContentType="application/vnd.ms-office.chartstyle+xml"/>
  <Override PartName="/ppt/charts/style359.xml" ContentType="application/vnd.ms-office.chartstyle+xml"/>
  <Override PartName="/ppt/charts/style36.xml" ContentType="application/vnd.ms-office.chartstyle+xml"/>
  <Override PartName="/ppt/charts/style360.xml" ContentType="application/vnd.ms-office.chartstyle+xml"/>
  <Override PartName="/ppt/charts/style361.xml" ContentType="application/vnd.ms-office.chartstyle+xml"/>
  <Override PartName="/ppt/charts/style362.xml" ContentType="application/vnd.ms-office.chartstyle+xml"/>
  <Override PartName="/ppt/charts/style363.xml" ContentType="application/vnd.ms-office.chartstyle+xml"/>
  <Override PartName="/ppt/charts/style364.xml" ContentType="application/vnd.ms-office.chartstyle+xml"/>
  <Override PartName="/ppt/charts/style365.xml" ContentType="application/vnd.ms-office.chartstyle+xml"/>
  <Override PartName="/ppt/charts/style366.xml" ContentType="application/vnd.ms-office.chartstyle+xml"/>
  <Override PartName="/ppt/charts/style367.xml" ContentType="application/vnd.ms-office.chartstyle+xml"/>
  <Override PartName="/ppt/charts/style368.xml" ContentType="application/vnd.ms-office.chartstyle+xml"/>
  <Override PartName="/ppt/charts/style369.xml" ContentType="application/vnd.ms-office.chartstyle+xml"/>
  <Override PartName="/ppt/charts/style37.xml" ContentType="application/vnd.ms-office.chartstyle+xml"/>
  <Override PartName="/ppt/charts/style370.xml" ContentType="application/vnd.ms-office.chartstyle+xml"/>
  <Override PartName="/ppt/charts/style371.xml" ContentType="application/vnd.ms-office.chartstyle+xml"/>
  <Override PartName="/ppt/charts/style372.xml" ContentType="application/vnd.ms-office.chartstyle+xml"/>
  <Override PartName="/ppt/charts/style38.xml" ContentType="application/vnd.ms-office.chartstyle+xml"/>
  <Override PartName="/ppt/charts/style39.xml" ContentType="application/vnd.ms-office.chartstyle+xml"/>
  <Override PartName="/ppt/charts/style4.xml" ContentType="application/vnd.ms-office.chartstyle+xml"/>
  <Override PartName="/ppt/charts/style40.xml" ContentType="application/vnd.ms-office.chartstyle+xml"/>
  <Override PartName="/ppt/charts/style41.xml" ContentType="application/vnd.ms-office.chartstyle+xml"/>
  <Override PartName="/ppt/charts/style42.xml" ContentType="application/vnd.ms-office.chartstyle+xml"/>
  <Override PartName="/ppt/charts/style43.xml" ContentType="application/vnd.ms-office.chartstyle+xml"/>
  <Override PartName="/ppt/charts/style44.xml" ContentType="application/vnd.ms-office.chartstyle+xml"/>
  <Override PartName="/ppt/charts/style45.xml" ContentType="application/vnd.ms-office.chartstyle+xml"/>
  <Override PartName="/ppt/charts/style46.xml" ContentType="application/vnd.ms-office.chartstyle+xml"/>
  <Override PartName="/ppt/charts/style47.xml" ContentType="application/vnd.ms-office.chartstyle+xml"/>
  <Override PartName="/ppt/charts/style48.xml" ContentType="application/vnd.ms-office.chartstyle+xml"/>
  <Override PartName="/ppt/charts/style49.xml" ContentType="application/vnd.ms-office.chartstyle+xml"/>
  <Override PartName="/ppt/charts/style5.xml" ContentType="application/vnd.ms-office.chartstyle+xml"/>
  <Override PartName="/ppt/charts/style50.xml" ContentType="application/vnd.ms-office.chartstyle+xml"/>
  <Override PartName="/ppt/charts/style51.xml" ContentType="application/vnd.ms-office.chartstyle+xml"/>
  <Override PartName="/ppt/charts/style52.xml" ContentType="application/vnd.ms-office.chartstyle+xml"/>
  <Override PartName="/ppt/charts/style53.xml" ContentType="application/vnd.ms-office.chartstyle+xml"/>
  <Override PartName="/ppt/charts/style54.xml" ContentType="application/vnd.ms-office.chartstyle+xml"/>
  <Override PartName="/ppt/charts/style55.xml" ContentType="application/vnd.ms-office.chartstyle+xml"/>
  <Override PartName="/ppt/charts/style56.xml" ContentType="application/vnd.ms-office.chartstyle+xml"/>
  <Override PartName="/ppt/charts/style57.xml" ContentType="application/vnd.ms-office.chartstyle+xml"/>
  <Override PartName="/ppt/charts/style58.xml" ContentType="application/vnd.ms-office.chartstyle+xml"/>
  <Override PartName="/ppt/charts/style59.xml" ContentType="application/vnd.ms-office.chartstyle+xml"/>
  <Override PartName="/ppt/charts/style6.xml" ContentType="application/vnd.ms-office.chartstyle+xml"/>
  <Override PartName="/ppt/charts/style60.xml" ContentType="application/vnd.ms-office.chartstyle+xml"/>
  <Override PartName="/ppt/charts/style61.xml" ContentType="application/vnd.ms-office.chartstyle+xml"/>
  <Override PartName="/ppt/charts/style62.xml" ContentType="application/vnd.ms-office.chartstyle+xml"/>
  <Override PartName="/ppt/charts/style63.xml" ContentType="application/vnd.ms-office.chartstyle+xml"/>
  <Override PartName="/ppt/charts/style64.xml" ContentType="application/vnd.ms-office.chartstyle+xml"/>
  <Override PartName="/ppt/charts/style65.xml" ContentType="application/vnd.ms-office.chartstyle+xml"/>
  <Override PartName="/ppt/charts/style66.xml" ContentType="application/vnd.ms-office.chartstyle+xml"/>
  <Override PartName="/ppt/charts/style67.xml" ContentType="application/vnd.ms-office.chartstyle+xml"/>
  <Override PartName="/ppt/charts/style68.xml" ContentType="application/vnd.ms-office.chartstyle+xml"/>
  <Override PartName="/ppt/charts/style69.xml" ContentType="application/vnd.ms-office.chartstyle+xml"/>
  <Override PartName="/ppt/charts/style7.xml" ContentType="application/vnd.ms-office.chartstyle+xml"/>
  <Override PartName="/ppt/charts/style70.xml" ContentType="application/vnd.ms-office.chartstyle+xml"/>
  <Override PartName="/ppt/charts/style71.xml" ContentType="application/vnd.ms-office.chartstyle+xml"/>
  <Override PartName="/ppt/charts/style72.xml" ContentType="application/vnd.ms-office.chartstyle+xml"/>
  <Override PartName="/ppt/charts/style73.xml" ContentType="application/vnd.ms-office.chartstyle+xml"/>
  <Override PartName="/ppt/charts/style74.xml" ContentType="application/vnd.ms-office.chartstyle+xml"/>
  <Override PartName="/ppt/charts/style75.xml" ContentType="application/vnd.ms-office.chartstyle+xml"/>
  <Override PartName="/ppt/charts/style76.xml" ContentType="application/vnd.ms-office.chartstyle+xml"/>
  <Override PartName="/ppt/charts/style77.xml" ContentType="application/vnd.ms-office.chartstyle+xml"/>
  <Override PartName="/ppt/charts/style78.xml" ContentType="application/vnd.ms-office.chartstyle+xml"/>
  <Override PartName="/ppt/charts/style79.xml" ContentType="application/vnd.ms-office.chartstyle+xml"/>
  <Override PartName="/ppt/charts/style8.xml" ContentType="application/vnd.ms-office.chartstyle+xml"/>
  <Override PartName="/ppt/charts/style80.xml" ContentType="application/vnd.ms-office.chartstyle+xml"/>
  <Override PartName="/ppt/charts/style81.xml" ContentType="application/vnd.ms-office.chartstyle+xml"/>
  <Override PartName="/ppt/charts/style82.xml" ContentType="application/vnd.ms-office.chartstyle+xml"/>
  <Override PartName="/ppt/charts/style83.xml" ContentType="application/vnd.ms-office.chartstyle+xml"/>
  <Override PartName="/ppt/charts/style84.xml" ContentType="application/vnd.ms-office.chartstyle+xml"/>
  <Override PartName="/ppt/charts/style85.xml" ContentType="application/vnd.ms-office.chartstyle+xml"/>
  <Override PartName="/ppt/charts/style86.xml" ContentType="application/vnd.ms-office.chartstyle+xml"/>
  <Override PartName="/ppt/charts/style87.xml" ContentType="application/vnd.ms-office.chartstyle+xml"/>
  <Override PartName="/ppt/charts/style88.xml" ContentType="application/vnd.ms-office.chartstyle+xml"/>
  <Override PartName="/ppt/charts/style89.xml" ContentType="application/vnd.ms-office.chartstyle+xml"/>
  <Override PartName="/ppt/charts/style9.xml" ContentType="application/vnd.ms-office.chartstyle+xml"/>
  <Override PartName="/ppt/charts/style90.xml" ContentType="application/vnd.ms-office.chartstyle+xml"/>
  <Override PartName="/ppt/charts/style91.xml" ContentType="application/vnd.ms-office.chartstyle+xml"/>
  <Override PartName="/ppt/charts/style92.xml" ContentType="application/vnd.ms-office.chartstyle+xml"/>
  <Override PartName="/ppt/charts/style93.xml" ContentType="application/vnd.ms-office.chartstyle+xml"/>
  <Override PartName="/ppt/charts/style94.xml" ContentType="application/vnd.ms-office.chartstyle+xml"/>
  <Override PartName="/ppt/charts/style95.xml" ContentType="application/vnd.ms-office.chartstyle+xml"/>
  <Override PartName="/ppt/charts/style96.xml" ContentType="application/vnd.ms-office.chartstyle+xml"/>
  <Override PartName="/ppt/charts/style97.xml" ContentType="application/vnd.ms-office.chartstyle+xml"/>
  <Override PartName="/ppt/charts/style98.xml" ContentType="application/vnd.ms-office.chartstyle+xml"/>
  <Override PartName="/ppt/charts/style99.xml" ContentType="application/vnd.ms-office.chartstyle+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ppt/notesSlides/notesSlide28.xml" ContentType="application/vnd.openxmlformats-officedocument.presentationml.notesSlide+xml"/>
  <Override PartName="/ppt/notesSlides/notesSlide280.xml" ContentType="application/vnd.openxmlformats-officedocument.presentationml.notesSlide+xml"/>
  <Override PartName="/ppt/notesSlides/notesSlide281.xml" ContentType="application/vnd.openxmlformats-officedocument.presentationml.notesSlide+xml"/>
  <Override PartName="/ppt/notesSlides/notesSlide282.xml" ContentType="application/vnd.openxmlformats-officedocument.presentationml.notesSlide+xml"/>
  <Override PartName="/ppt/notesSlides/notesSlide283.xml" ContentType="application/vnd.openxmlformats-officedocument.presentationml.notesSlide+xml"/>
  <Override PartName="/ppt/notesSlides/notesSlide284.xml" ContentType="application/vnd.openxmlformats-officedocument.presentationml.notesSlide+xml"/>
  <Override PartName="/ppt/notesSlides/notesSlide285.xml" ContentType="application/vnd.openxmlformats-officedocument.presentationml.notesSlide+xml"/>
  <Override PartName="/ppt/notesSlides/notesSlide286.xml" ContentType="application/vnd.openxmlformats-officedocument.presentationml.notesSlide+xml"/>
  <Override PartName="/ppt/notesSlides/notesSlide287.xml" ContentType="application/vnd.openxmlformats-officedocument.presentationml.notesSlide+xml"/>
  <Override PartName="/ppt/notesSlides/notesSlide288.xml" ContentType="application/vnd.openxmlformats-officedocument.presentationml.notesSlide+xml"/>
  <Override PartName="/ppt/notesSlides/notesSlide289.xml" ContentType="application/vnd.openxmlformats-officedocument.presentationml.notesSlide+xml"/>
  <Override PartName="/ppt/notesSlides/notesSlide29.xml" ContentType="application/vnd.openxmlformats-officedocument.presentationml.notesSlide+xml"/>
  <Override PartName="/ppt/notesSlides/notesSlide290.xml" ContentType="application/vnd.openxmlformats-officedocument.presentationml.notesSlide+xml"/>
  <Override PartName="/ppt/notesSlides/notesSlide291.xml" ContentType="application/vnd.openxmlformats-officedocument.presentationml.notesSlide+xml"/>
  <Override PartName="/ppt/notesSlides/notesSlide292.xml" ContentType="application/vnd.openxmlformats-officedocument.presentationml.notesSlide+xml"/>
  <Override PartName="/ppt/notesSlides/notesSlide293.xml" ContentType="application/vnd.openxmlformats-officedocument.presentationml.notesSlide+xml"/>
  <Override PartName="/ppt/notesSlides/notesSlide294.xml" ContentType="application/vnd.openxmlformats-officedocument.presentationml.notesSlide+xml"/>
  <Override PartName="/ppt/notesSlides/notesSlide295.xml" ContentType="application/vnd.openxmlformats-officedocument.presentationml.notesSlide+xml"/>
  <Override PartName="/ppt/notesSlides/notesSlide296.xml" ContentType="application/vnd.openxmlformats-officedocument.presentationml.notesSlide+xml"/>
  <Override PartName="/ppt/notesSlides/notesSlide297.xml" ContentType="application/vnd.openxmlformats-officedocument.presentationml.notesSlide+xml"/>
  <Override PartName="/ppt/notesSlides/notesSlide298.xml" ContentType="application/vnd.openxmlformats-officedocument.presentationml.notesSlide+xml"/>
  <Override PartName="/ppt/notesSlides/notesSlide29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00.xml" ContentType="application/vnd.openxmlformats-officedocument.presentationml.notesSlide+xml"/>
  <Override PartName="/ppt/notesSlides/notesSlide301.xml" ContentType="application/vnd.openxmlformats-officedocument.presentationml.notesSlide+xml"/>
  <Override PartName="/ppt/notesSlides/notesSlide302.xml" ContentType="application/vnd.openxmlformats-officedocument.presentationml.notesSlide+xml"/>
  <Override PartName="/ppt/notesSlides/notesSlide303.xml" ContentType="application/vnd.openxmlformats-officedocument.presentationml.notesSlide+xml"/>
  <Override PartName="/ppt/notesSlides/notesSlide304.xml" ContentType="application/vnd.openxmlformats-officedocument.presentationml.notesSlide+xml"/>
  <Override PartName="/ppt/notesSlides/notesSlide305.xml" ContentType="application/vnd.openxmlformats-officedocument.presentationml.notesSlide+xml"/>
  <Override PartName="/ppt/notesSlides/notesSlide306.xml" ContentType="application/vnd.openxmlformats-officedocument.presentationml.notesSlide+xml"/>
  <Override PartName="/ppt/notesSlides/notesSlide307.xml" ContentType="application/vnd.openxmlformats-officedocument.presentationml.notesSlide+xml"/>
  <Override PartName="/ppt/notesSlides/notesSlide308.xml" ContentType="application/vnd.openxmlformats-officedocument.presentationml.notesSlide+xml"/>
  <Override PartName="/ppt/notesSlides/notesSlide309.xml" ContentType="application/vnd.openxmlformats-officedocument.presentationml.notesSlide+xml"/>
  <Override PartName="/ppt/notesSlides/notesSlide31.xml" ContentType="application/vnd.openxmlformats-officedocument.presentationml.notesSlide+xml"/>
  <Override PartName="/ppt/notesSlides/notesSlide310.xml" ContentType="application/vnd.openxmlformats-officedocument.presentationml.notesSlide+xml"/>
  <Override PartName="/ppt/notesSlides/notesSlide311.xml" ContentType="application/vnd.openxmlformats-officedocument.presentationml.notesSlide+xml"/>
  <Override PartName="/ppt/notesSlides/notesSlide312.xml" ContentType="application/vnd.openxmlformats-officedocument.presentationml.notesSlide+xml"/>
  <Override PartName="/ppt/notesSlides/notesSlide313.xml" ContentType="application/vnd.openxmlformats-officedocument.presentationml.notesSlide+xml"/>
  <Override PartName="/ppt/notesSlides/notesSlide314.xml" ContentType="application/vnd.openxmlformats-officedocument.presentationml.notesSlide+xml"/>
  <Override PartName="/ppt/notesSlides/notesSlide315.xml" ContentType="application/vnd.openxmlformats-officedocument.presentationml.notesSlide+xml"/>
  <Override PartName="/ppt/notesSlides/notesSlide316.xml" ContentType="application/vnd.openxmlformats-officedocument.presentationml.notesSlide+xml"/>
  <Override PartName="/ppt/notesSlides/notesSlide317.xml" ContentType="application/vnd.openxmlformats-officedocument.presentationml.notesSlide+xml"/>
  <Override PartName="/ppt/notesSlides/notesSlide318.xml" ContentType="application/vnd.openxmlformats-officedocument.presentationml.notesSlide+xml"/>
  <Override PartName="/ppt/notesSlides/notesSlide319.xml" ContentType="application/vnd.openxmlformats-officedocument.presentationml.notesSlide+xml"/>
  <Override PartName="/ppt/notesSlides/notesSlide32.xml" ContentType="application/vnd.openxmlformats-officedocument.presentationml.notesSlide+xml"/>
  <Override PartName="/ppt/notesSlides/notesSlide320.xml" ContentType="application/vnd.openxmlformats-officedocument.presentationml.notesSlide+xml"/>
  <Override PartName="/ppt/notesSlides/notesSlide321.xml" ContentType="application/vnd.openxmlformats-officedocument.presentationml.notesSlide+xml"/>
  <Override PartName="/ppt/notesSlides/notesSlide322.xml" ContentType="application/vnd.openxmlformats-officedocument.presentationml.notesSlide+xml"/>
  <Override PartName="/ppt/notesSlides/notesSlide323.xml" ContentType="application/vnd.openxmlformats-officedocument.presentationml.notesSlide+xml"/>
  <Override PartName="/ppt/notesSlides/notesSlide324.xml" ContentType="application/vnd.openxmlformats-officedocument.presentationml.notesSlide+xml"/>
  <Override PartName="/ppt/notesSlides/notesSlide325.xml" ContentType="application/vnd.openxmlformats-officedocument.presentationml.notesSlide+xml"/>
  <Override PartName="/ppt/notesSlides/notesSlide326.xml" ContentType="application/vnd.openxmlformats-officedocument.presentationml.notesSlide+xml"/>
  <Override PartName="/ppt/notesSlides/notesSlide327.xml" ContentType="application/vnd.openxmlformats-officedocument.presentationml.notesSlide+xml"/>
  <Override PartName="/ppt/notesSlides/notesSlide328.xml" ContentType="application/vnd.openxmlformats-officedocument.presentationml.notesSlide+xml"/>
  <Override PartName="/ppt/notesSlides/notesSlide329.xml" ContentType="application/vnd.openxmlformats-officedocument.presentationml.notesSlide+xml"/>
  <Override PartName="/ppt/notesSlides/notesSlide33.xml" ContentType="application/vnd.openxmlformats-officedocument.presentationml.notesSlide+xml"/>
  <Override PartName="/ppt/notesSlides/notesSlide330.xml" ContentType="application/vnd.openxmlformats-officedocument.presentationml.notesSlide+xml"/>
  <Override PartName="/ppt/notesSlides/notesSlide331.xml" ContentType="application/vnd.openxmlformats-officedocument.presentationml.notesSlide+xml"/>
  <Override PartName="/ppt/notesSlides/notesSlide332.xml" ContentType="application/vnd.openxmlformats-officedocument.presentationml.notesSlide+xml"/>
  <Override PartName="/ppt/notesSlides/notesSlide333.xml" ContentType="application/vnd.openxmlformats-officedocument.presentationml.notesSlide+xml"/>
  <Override PartName="/ppt/notesSlides/notesSlide334.xml" ContentType="application/vnd.openxmlformats-officedocument.presentationml.notesSlide+xml"/>
  <Override PartName="/ppt/notesSlides/notesSlide335.xml" ContentType="application/vnd.openxmlformats-officedocument.presentationml.notesSlide+xml"/>
  <Override PartName="/ppt/notesSlides/notesSlide336.xml" ContentType="application/vnd.openxmlformats-officedocument.presentationml.notesSlide+xml"/>
  <Override PartName="/ppt/notesSlides/notesSlide337.xml" ContentType="application/vnd.openxmlformats-officedocument.presentationml.notesSlide+xml"/>
  <Override PartName="/ppt/notesSlides/notesSlide338.xml" ContentType="application/vnd.openxmlformats-officedocument.presentationml.notesSlide+xml"/>
  <Override PartName="/ppt/notesSlides/notesSlide339.xml" ContentType="application/vnd.openxmlformats-officedocument.presentationml.notesSlide+xml"/>
  <Override PartName="/ppt/notesSlides/notesSlide34.xml" ContentType="application/vnd.openxmlformats-officedocument.presentationml.notesSlide+xml"/>
  <Override PartName="/ppt/notesSlides/notesSlide340.xml" ContentType="application/vnd.openxmlformats-officedocument.presentationml.notesSlide+xml"/>
  <Override PartName="/ppt/notesSlides/notesSlide341.xml" ContentType="application/vnd.openxmlformats-officedocument.presentationml.notesSlide+xml"/>
  <Override PartName="/ppt/notesSlides/notesSlide342.xml" ContentType="application/vnd.openxmlformats-officedocument.presentationml.notesSlide+xml"/>
  <Override PartName="/ppt/notesSlides/notesSlide343.xml" ContentType="application/vnd.openxmlformats-officedocument.presentationml.notesSlide+xml"/>
  <Override PartName="/ppt/notesSlides/notesSlide344.xml" ContentType="application/vnd.openxmlformats-officedocument.presentationml.notesSlide+xml"/>
  <Override PartName="/ppt/notesSlides/notesSlide345.xml" ContentType="application/vnd.openxmlformats-officedocument.presentationml.notesSlide+xml"/>
  <Override PartName="/ppt/notesSlides/notesSlide346.xml" ContentType="application/vnd.openxmlformats-officedocument.presentationml.notesSlide+xml"/>
  <Override PartName="/ppt/notesSlides/notesSlide347.xml" ContentType="application/vnd.openxmlformats-officedocument.presentationml.notesSlide+xml"/>
  <Override PartName="/ppt/notesSlides/notesSlide348.xml" ContentType="application/vnd.openxmlformats-officedocument.presentationml.notesSlide+xml"/>
  <Override PartName="/ppt/notesSlides/notesSlide349.xml" ContentType="application/vnd.openxmlformats-officedocument.presentationml.notesSlide+xml"/>
  <Override PartName="/ppt/notesSlides/notesSlide35.xml" ContentType="application/vnd.openxmlformats-officedocument.presentationml.notesSlide+xml"/>
  <Override PartName="/ppt/notesSlides/notesSlide350.xml" ContentType="application/vnd.openxmlformats-officedocument.presentationml.notesSlide+xml"/>
  <Override PartName="/ppt/notesSlides/notesSlide351.xml" ContentType="application/vnd.openxmlformats-officedocument.presentationml.notesSlide+xml"/>
  <Override PartName="/ppt/notesSlides/notesSlide352.xml" ContentType="application/vnd.openxmlformats-officedocument.presentationml.notesSlide+xml"/>
  <Override PartName="/ppt/notesSlides/notesSlide353.xml" ContentType="application/vnd.openxmlformats-officedocument.presentationml.notesSlide+xml"/>
  <Override PartName="/ppt/notesSlides/notesSlide354.xml" ContentType="application/vnd.openxmlformats-officedocument.presentationml.notesSlide+xml"/>
  <Override PartName="/ppt/notesSlides/notesSlide355.xml" ContentType="application/vnd.openxmlformats-officedocument.presentationml.notesSlide+xml"/>
  <Override PartName="/ppt/notesSlides/notesSlide356.xml" ContentType="application/vnd.openxmlformats-officedocument.presentationml.notesSlide+xml"/>
  <Override PartName="/ppt/notesSlides/notesSlide357.xml" ContentType="application/vnd.openxmlformats-officedocument.presentationml.notesSlide+xml"/>
  <Override PartName="/ppt/notesSlides/notesSlide358.xml" ContentType="application/vnd.openxmlformats-officedocument.presentationml.notesSlide+xml"/>
  <Override PartName="/ppt/notesSlides/notesSlide359.xml" ContentType="application/vnd.openxmlformats-officedocument.presentationml.notesSlide+xml"/>
  <Override PartName="/ppt/notesSlides/notesSlide36.xml" ContentType="application/vnd.openxmlformats-officedocument.presentationml.notesSlide+xml"/>
  <Override PartName="/ppt/notesSlides/notesSlide360.xml" ContentType="application/vnd.openxmlformats-officedocument.presentationml.notesSlide+xml"/>
  <Override PartName="/ppt/notesSlides/notesSlide361.xml" ContentType="application/vnd.openxmlformats-officedocument.presentationml.notesSlide+xml"/>
  <Override PartName="/ppt/notesSlides/notesSlide362.xml" ContentType="application/vnd.openxmlformats-officedocument.presentationml.notesSlide+xml"/>
  <Override PartName="/ppt/notesSlides/notesSlide363.xml" ContentType="application/vnd.openxmlformats-officedocument.presentationml.notesSlide+xml"/>
  <Override PartName="/ppt/notesSlides/notesSlide364.xml" ContentType="application/vnd.openxmlformats-officedocument.presentationml.notesSlide+xml"/>
  <Override PartName="/ppt/notesSlides/notesSlide365.xml" ContentType="application/vnd.openxmlformats-officedocument.presentationml.notesSlide+xml"/>
  <Override PartName="/ppt/notesSlides/notesSlide366.xml" ContentType="application/vnd.openxmlformats-officedocument.presentationml.notesSlide+xml"/>
  <Override PartName="/ppt/notesSlides/notesSlide367.xml" ContentType="application/vnd.openxmlformats-officedocument.presentationml.notesSlide+xml"/>
  <Override PartName="/ppt/notesSlides/notesSlide368.xml" ContentType="application/vnd.openxmlformats-officedocument.presentationml.notesSlide+xml"/>
  <Override PartName="/ppt/notesSlides/notesSlide369.xml" ContentType="application/vnd.openxmlformats-officedocument.presentationml.notesSlide+xml"/>
  <Override PartName="/ppt/notesSlides/notesSlide37.xml" ContentType="application/vnd.openxmlformats-officedocument.presentationml.notesSlide+xml"/>
  <Override PartName="/ppt/notesSlides/notesSlide370.xml" ContentType="application/vnd.openxmlformats-officedocument.presentationml.notesSlide+xml"/>
  <Override PartName="/ppt/notesSlides/notesSlide371.xml" ContentType="application/vnd.openxmlformats-officedocument.presentationml.notesSlide+xml"/>
  <Override PartName="/ppt/notesSlides/notesSlide372.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4"/>
  </p:sldMasterIdLst>
  <p:notesMasterIdLst>
    <p:notesMasterId r:id="rId377"/>
  </p:notesMasterIdLst>
  <p:sldIdLst>
    <p:sldId id="2147477365" r:id="rId5"/>
    <p:sldId id="2147477366" r:id="rId6"/>
    <p:sldId id="2147477367" r:id="rId7"/>
    <p:sldId id="2147477368" r:id="rId8"/>
    <p:sldId id="2147477369" r:id="rId9"/>
    <p:sldId id="2147477370" r:id="rId10"/>
    <p:sldId id="2147477371" r:id="rId11"/>
    <p:sldId id="2147477372" r:id="rId12"/>
    <p:sldId id="2147477373" r:id="rId13"/>
    <p:sldId id="2147477374" r:id="rId14"/>
    <p:sldId id="2147477375" r:id="rId15"/>
    <p:sldId id="2147477376" r:id="rId16"/>
    <p:sldId id="2147477377" r:id="rId17"/>
    <p:sldId id="2147477378" r:id="rId18"/>
    <p:sldId id="2147477379" r:id="rId19"/>
    <p:sldId id="2147477380" r:id="rId20"/>
    <p:sldId id="2147477381" r:id="rId21"/>
    <p:sldId id="2147477382" r:id="rId22"/>
    <p:sldId id="2147477383" r:id="rId23"/>
    <p:sldId id="2147477384" r:id="rId24"/>
    <p:sldId id="2147477385" r:id="rId25"/>
    <p:sldId id="2147477386" r:id="rId26"/>
    <p:sldId id="2147477387" r:id="rId27"/>
    <p:sldId id="2147477388" r:id="rId28"/>
    <p:sldId id="2147477389" r:id="rId29"/>
    <p:sldId id="2147477390" r:id="rId30"/>
    <p:sldId id="2147477391" r:id="rId31"/>
    <p:sldId id="2147477392" r:id="rId32"/>
    <p:sldId id="2147477393" r:id="rId33"/>
    <p:sldId id="2147477394" r:id="rId34"/>
    <p:sldId id="2147477395" r:id="rId35"/>
    <p:sldId id="2147477396" r:id="rId36"/>
    <p:sldId id="2147477397" r:id="rId37"/>
    <p:sldId id="2147477398" r:id="rId38"/>
    <p:sldId id="2147477399" r:id="rId39"/>
    <p:sldId id="2147477400" r:id="rId40"/>
    <p:sldId id="2147477401" r:id="rId41"/>
    <p:sldId id="2147477402" r:id="rId42"/>
    <p:sldId id="2147477403" r:id="rId43"/>
    <p:sldId id="2147477404" r:id="rId44"/>
    <p:sldId id="2147477405" r:id="rId45"/>
    <p:sldId id="2147477406" r:id="rId46"/>
    <p:sldId id="2147477407" r:id="rId47"/>
    <p:sldId id="2147477408" r:id="rId48"/>
    <p:sldId id="2147477409" r:id="rId49"/>
    <p:sldId id="2147477410" r:id="rId50"/>
    <p:sldId id="2147477411" r:id="rId51"/>
    <p:sldId id="2147477412" r:id="rId52"/>
    <p:sldId id="2147477413" r:id="rId53"/>
    <p:sldId id="2147477414" r:id="rId54"/>
    <p:sldId id="2147477415" r:id="rId55"/>
    <p:sldId id="2147477416" r:id="rId56"/>
    <p:sldId id="2147477417" r:id="rId57"/>
    <p:sldId id="2147477418" r:id="rId58"/>
    <p:sldId id="2147477419" r:id="rId59"/>
    <p:sldId id="2147477420" r:id="rId60"/>
    <p:sldId id="2147477421" r:id="rId61"/>
    <p:sldId id="2147477422" r:id="rId62"/>
    <p:sldId id="2147477423" r:id="rId63"/>
    <p:sldId id="2147477424" r:id="rId64"/>
    <p:sldId id="2147477425" r:id="rId65"/>
    <p:sldId id="2147477426" r:id="rId66"/>
    <p:sldId id="2147477427" r:id="rId67"/>
    <p:sldId id="2147477428" r:id="rId68"/>
    <p:sldId id="2147477429" r:id="rId69"/>
    <p:sldId id="2147477430" r:id="rId70"/>
    <p:sldId id="2147477431" r:id="rId71"/>
    <p:sldId id="2147477432" r:id="rId72"/>
    <p:sldId id="2147477433" r:id="rId73"/>
    <p:sldId id="2147477434" r:id="rId74"/>
    <p:sldId id="2147477435" r:id="rId75"/>
    <p:sldId id="2147477436" r:id="rId76"/>
    <p:sldId id="2147477437" r:id="rId77"/>
    <p:sldId id="2147477438" r:id="rId78"/>
    <p:sldId id="2147477439" r:id="rId79"/>
    <p:sldId id="2147477440" r:id="rId80"/>
    <p:sldId id="2147477441" r:id="rId81"/>
    <p:sldId id="2147477442" r:id="rId82"/>
    <p:sldId id="2147477443" r:id="rId83"/>
    <p:sldId id="2147477444" r:id="rId84"/>
    <p:sldId id="2147477445" r:id="rId85"/>
    <p:sldId id="2147477446" r:id="rId86"/>
    <p:sldId id="2147477447" r:id="rId87"/>
    <p:sldId id="2147477448" r:id="rId88"/>
    <p:sldId id="2147477449" r:id="rId89"/>
    <p:sldId id="2147477450" r:id="rId90"/>
    <p:sldId id="2147477451" r:id="rId91"/>
    <p:sldId id="2147477452" r:id="rId92"/>
    <p:sldId id="2147477453" r:id="rId93"/>
    <p:sldId id="2147477454" r:id="rId94"/>
    <p:sldId id="2147477455" r:id="rId95"/>
    <p:sldId id="2147477456" r:id="rId96"/>
    <p:sldId id="2147477457" r:id="rId97"/>
    <p:sldId id="2147477458" r:id="rId98"/>
    <p:sldId id="2147477459" r:id="rId99"/>
    <p:sldId id="2147477460" r:id="rId100"/>
    <p:sldId id="2147477461" r:id="rId101"/>
    <p:sldId id="2147477462" r:id="rId102"/>
    <p:sldId id="2147477463" r:id="rId103"/>
    <p:sldId id="2147477464" r:id="rId104"/>
    <p:sldId id="2147477465" r:id="rId105"/>
    <p:sldId id="2147477466" r:id="rId106"/>
    <p:sldId id="2147477467" r:id="rId107"/>
    <p:sldId id="2147477468" r:id="rId108"/>
    <p:sldId id="2147477469" r:id="rId109"/>
    <p:sldId id="2147477470" r:id="rId110"/>
    <p:sldId id="2147477471" r:id="rId111"/>
    <p:sldId id="2147477472" r:id="rId112"/>
    <p:sldId id="2147477473" r:id="rId113"/>
    <p:sldId id="2147477474" r:id="rId114"/>
    <p:sldId id="2147477475" r:id="rId115"/>
    <p:sldId id="2147477476" r:id="rId116"/>
    <p:sldId id="2147477477" r:id="rId117"/>
    <p:sldId id="2147477478" r:id="rId118"/>
    <p:sldId id="2147477479" r:id="rId119"/>
    <p:sldId id="2147477480" r:id="rId120"/>
    <p:sldId id="2147477481" r:id="rId121"/>
    <p:sldId id="2147477482" r:id="rId122"/>
    <p:sldId id="2147477483" r:id="rId123"/>
    <p:sldId id="2147477484" r:id="rId124"/>
    <p:sldId id="2147477485" r:id="rId125"/>
    <p:sldId id="2147477486" r:id="rId126"/>
    <p:sldId id="2147477487" r:id="rId127"/>
    <p:sldId id="2147477488" r:id="rId128"/>
    <p:sldId id="2147477489" r:id="rId129"/>
    <p:sldId id="2147477490" r:id="rId130"/>
    <p:sldId id="2147477491" r:id="rId131"/>
    <p:sldId id="2147477492" r:id="rId132"/>
    <p:sldId id="2147477493" r:id="rId133"/>
    <p:sldId id="2147477494" r:id="rId134"/>
    <p:sldId id="2147477495" r:id="rId135"/>
    <p:sldId id="2147477496" r:id="rId136"/>
    <p:sldId id="2147477497" r:id="rId137"/>
    <p:sldId id="2147477498" r:id="rId138"/>
    <p:sldId id="2147477499" r:id="rId139"/>
    <p:sldId id="2147477500" r:id="rId140"/>
    <p:sldId id="2147477501" r:id="rId141"/>
    <p:sldId id="2147477502" r:id="rId142"/>
    <p:sldId id="2147477503" r:id="rId143"/>
    <p:sldId id="2147477504" r:id="rId144"/>
    <p:sldId id="2147477505" r:id="rId145"/>
    <p:sldId id="2147477506" r:id="rId146"/>
    <p:sldId id="2147477507" r:id="rId147"/>
    <p:sldId id="2147477508" r:id="rId148"/>
    <p:sldId id="2147477509" r:id="rId149"/>
    <p:sldId id="2147477510" r:id="rId150"/>
    <p:sldId id="2147477511" r:id="rId151"/>
    <p:sldId id="2147477512" r:id="rId152"/>
    <p:sldId id="2147477513" r:id="rId153"/>
    <p:sldId id="2147477514" r:id="rId154"/>
    <p:sldId id="2147477515" r:id="rId155"/>
    <p:sldId id="2147477516" r:id="rId156"/>
    <p:sldId id="2147477517" r:id="rId157"/>
    <p:sldId id="2147477518" r:id="rId158"/>
    <p:sldId id="2147477519" r:id="rId159"/>
    <p:sldId id="2147477520" r:id="rId160"/>
    <p:sldId id="2147477521" r:id="rId161"/>
    <p:sldId id="2147477522" r:id="rId162"/>
    <p:sldId id="2147477523" r:id="rId163"/>
    <p:sldId id="2147477524" r:id="rId164"/>
    <p:sldId id="2147477525" r:id="rId165"/>
    <p:sldId id="2147477526" r:id="rId166"/>
    <p:sldId id="2147477527" r:id="rId167"/>
    <p:sldId id="2147477528" r:id="rId168"/>
    <p:sldId id="2147477529" r:id="rId169"/>
    <p:sldId id="2147477530" r:id="rId170"/>
    <p:sldId id="2147477531" r:id="rId171"/>
    <p:sldId id="2147477532" r:id="rId172"/>
    <p:sldId id="2147477533" r:id="rId173"/>
    <p:sldId id="2147477534" r:id="rId174"/>
    <p:sldId id="2147477535" r:id="rId175"/>
    <p:sldId id="2147477536" r:id="rId176"/>
    <p:sldId id="2147477537" r:id="rId177"/>
    <p:sldId id="2147477538" r:id="rId178"/>
    <p:sldId id="2147477539" r:id="rId179"/>
    <p:sldId id="2147477540" r:id="rId180"/>
    <p:sldId id="2147477541" r:id="rId181"/>
    <p:sldId id="2147477542" r:id="rId182"/>
    <p:sldId id="2147477543" r:id="rId183"/>
    <p:sldId id="2147477544" r:id="rId184"/>
    <p:sldId id="2147477545" r:id="rId185"/>
    <p:sldId id="2147477546" r:id="rId186"/>
    <p:sldId id="2147477547" r:id="rId187"/>
    <p:sldId id="2147477548" r:id="rId188"/>
    <p:sldId id="2147477549" r:id="rId189"/>
    <p:sldId id="2147477550" r:id="rId190"/>
    <p:sldId id="2147477551" r:id="rId191"/>
    <p:sldId id="2147477552" r:id="rId192"/>
    <p:sldId id="2147477553" r:id="rId193"/>
    <p:sldId id="2147477554" r:id="rId194"/>
    <p:sldId id="2147477555" r:id="rId195"/>
    <p:sldId id="2147477556" r:id="rId196"/>
    <p:sldId id="2147477557" r:id="rId197"/>
    <p:sldId id="2147477558" r:id="rId198"/>
    <p:sldId id="2147477559" r:id="rId199"/>
    <p:sldId id="2147477560" r:id="rId200"/>
    <p:sldId id="2147477561" r:id="rId201"/>
    <p:sldId id="2147477562" r:id="rId202"/>
    <p:sldId id="2147477563" r:id="rId203"/>
    <p:sldId id="2147477564" r:id="rId204"/>
    <p:sldId id="2147477565" r:id="rId205"/>
    <p:sldId id="2147477566" r:id="rId206"/>
    <p:sldId id="2147477567" r:id="rId207"/>
    <p:sldId id="2147477568" r:id="rId208"/>
    <p:sldId id="2147477569" r:id="rId209"/>
    <p:sldId id="2147477570" r:id="rId210"/>
    <p:sldId id="2147477571" r:id="rId211"/>
    <p:sldId id="2147477572" r:id="rId212"/>
    <p:sldId id="2147477573" r:id="rId213"/>
    <p:sldId id="2147477574" r:id="rId214"/>
    <p:sldId id="2147477575" r:id="rId215"/>
    <p:sldId id="2147477576" r:id="rId216"/>
    <p:sldId id="2147477577" r:id="rId217"/>
    <p:sldId id="2147477578" r:id="rId218"/>
    <p:sldId id="2147477579" r:id="rId219"/>
    <p:sldId id="2147477580" r:id="rId220"/>
    <p:sldId id="2147477581" r:id="rId221"/>
    <p:sldId id="2147477582" r:id="rId222"/>
    <p:sldId id="2147477583" r:id="rId223"/>
    <p:sldId id="2147477584" r:id="rId224"/>
    <p:sldId id="2147477585" r:id="rId225"/>
    <p:sldId id="2147477586" r:id="rId226"/>
    <p:sldId id="2147477587" r:id="rId227"/>
    <p:sldId id="2147477588" r:id="rId228"/>
    <p:sldId id="2147477589" r:id="rId229"/>
    <p:sldId id="2147477590" r:id="rId230"/>
    <p:sldId id="2147477591" r:id="rId231"/>
    <p:sldId id="2147477592" r:id="rId232"/>
    <p:sldId id="2147477593" r:id="rId233"/>
    <p:sldId id="2147477594" r:id="rId234"/>
    <p:sldId id="2147477595" r:id="rId235"/>
    <p:sldId id="2147477596" r:id="rId236"/>
    <p:sldId id="2147477597" r:id="rId237"/>
    <p:sldId id="2147477598" r:id="rId238"/>
    <p:sldId id="2147477599" r:id="rId239"/>
    <p:sldId id="2147477600" r:id="rId240"/>
    <p:sldId id="2147477601" r:id="rId241"/>
    <p:sldId id="2147477602" r:id="rId242"/>
    <p:sldId id="2147477603" r:id="rId243"/>
    <p:sldId id="2147477604" r:id="rId244"/>
    <p:sldId id="2147477605" r:id="rId245"/>
    <p:sldId id="2147477606" r:id="rId246"/>
    <p:sldId id="2147477607" r:id="rId247"/>
    <p:sldId id="2147477608" r:id="rId248"/>
    <p:sldId id="2147477609" r:id="rId249"/>
    <p:sldId id="2147477610" r:id="rId250"/>
    <p:sldId id="2147477611" r:id="rId251"/>
    <p:sldId id="2147477612" r:id="rId252"/>
    <p:sldId id="2147477613" r:id="rId253"/>
    <p:sldId id="2147477614" r:id="rId254"/>
    <p:sldId id="2147477615" r:id="rId255"/>
    <p:sldId id="2147477616" r:id="rId256"/>
    <p:sldId id="2147477617" r:id="rId257"/>
    <p:sldId id="2147477618" r:id="rId258"/>
    <p:sldId id="2147477619" r:id="rId259"/>
    <p:sldId id="2147477620" r:id="rId260"/>
    <p:sldId id="2147477621" r:id="rId261"/>
    <p:sldId id="2147477622" r:id="rId262"/>
    <p:sldId id="2147477623" r:id="rId263"/>
    <p:sldId id="2147477624" r:id="rId264"/>
    <p:sldId id="2147477625" r:id="rId265"/>
    <p:sldId id="2147477626" r:id="rId266"/>
    <p:sldId id="2147477627" r:id="rId267"/>
    <p:sldId id="2147477628" r:id="rId268"/>
    <p:sldId id="2147477629" r:id="rId269"/>
    <p:sldId id="2147477630" r:id="rId270"/>
    <p:sldId id="2147477631" r:id="rId271"/>
    <p:sldId id="2147477632" r:id="rId272"/>
    <p:sldId id="2147477633" r:id="rId273"/>
    <p:sldId id="2147477634" r:id="rId274"/>
    <p:sldId id="2147477635" r:id="rId275"/>
    <p:sldId id="2147477636" r:id="rId276"/>
    <p:sldId id="2147477637" r:id="rId277"/>
    <p:sldId id="2147477638" r:id="rId278"/>
    <p:sldId id="2147477639" r:id="rId279"/>
    <p:sldId id="2147477640" r:id="rId280"/>
    <p:sldId id="2147477641" r:id="rId281"/>
    <p:sldId id="2147477642" r:id="rId282"/>
    <p:sldId id="2147477643" r:id="rId283"/>
    <p:sldId id="2147477644" r:id="rId284"/>
    <p:sldId id="2147477645" r:id="rId285"/>
    <p:sldId id="2147477646" r:id="rId286"/>
    <p:sldId id="2147477647" r:id="rId287"/>
    <p:sldId id="2147477648" r:id="rId288"/>
    <p:sldId id="2147477649" r:id="rId289"/>
    <p:sldId id="2147477650" r:id="rId290"/>
    <p:sldId id="2147477651" r:id="rId291"/>
    <p:sldId id="2147477652" r:id="rId292"/>
    <p:sldId id="2147477653" r:id="rId293"/>
    <p:sldId id="2147477654" r:id="rId294"/>
    <p:sldId id="2147477655" r:id="rId295"/>
    <p:sldId id="2147477656" r:id="rId296"/>
    <p:sldId id="2147477657" r:id="rId297"/>
    <p:sldId id="2147477658" r:id="rId298"/>
    <p:sldId id="2147477659" r:id="rId299"/>
    <p:sldId id="2147477660" r:id="rId300"/>
    <p:sldId id="2147477661" r:id="rId301"/>
    <p:sldId id="2147477662" r:id="rId302"/>
    <p:sldId id="2147477663" r:id="rId303"/>
    <p:sldId id="2147477664" r:id="rId304"/>
    <p:sldId id="2147477665" r:id="rId305"/>
    <p:sldId id="2147477666" r:id="rId306"/>
    <p:sldId id="2147477667" r:id="rId307"/>
    <p:sldId id="2147477668" r:id="rId308"/>
    <p:sldId id="2147477669" r:id="rId309"/>
    <p:sldId id="2147477670" r:id="rId310"/>
    <p:sldId id="2147477671" r:id="rId311"/>
    <p:sldId id="2147477672" r:id="rId312"/>
    <p:sldId id="2147477673" r:id="rId313"/>
    <p:sldId id="2147477674" r:id="rId314"/>
    <p:sldId id="2147477675" r:id="rId315"/>
    <p:sldId id="2147477676" r:id="rId316"/>
    <p:sldId id="2147477677" r:id="rId317"/>
    <p:sldId id="2147477678" r:id="rId318"/>
    <p:sldId id="2147477679" r:id="rId319"/>
    <p:sldId id="2147477680" r:id="rId320"/>
    <p:sldId id="2147477681" r:id="rId321"/>
    <p:sldId id="2147477682" r:id="rId322"/>
    <p:sldId id="2147477683" r:id="rId323"/>
    <p:sldId id="2147477684" r:id="rId324"/>
    <p:sldId id="2147477685" r:id="rId325"/>
    <p:sldId id="2147477686" r:id="rId326"/>
    <p:sldId id="2147477687" r:id="rId327"/>
    <p:sldId id="2147477688" r:id="rId328"/>
    <p:sldId id="2147477689" r:id="rId329"/>
    <p:sldId id="2147477690" r:id="rId330"/>
    <p:sldId id="2147477691" r:id="rId331"/>
    <p:sldId id="2147477692" r:id="rId332"/>
    <p:sldId id="2147477693" r:id="rId333"/>
    <p:sldId id="2147477694" r:id="rId334"/>
    <p:sldId id="2147477695" r:id="rId335"/>
    <p:sldId id="2147477696" r:id="rId336"/>
    <p:sldId id="2147477697" r:id="rId337"/>
    <p:sldId id="2147477698" r:id="rId338"/>
    <p:sldId id="2147477699" r:id="rId339"/>
    <p:sldId id="2147477700" r:id="rId340"/>
    <p:sldId id="2147477701" r:id="rId341"/>
    <p:sldId id="2147477702" r:id="rId342"/>
    <p:sldId id="2147477703" r:id="rId343"/>
    <p:sldId id="2147477704" r:id="rId344"/>
    <p:sldId id="2147477705" r:id="rId345"/>
    <p:sldId id="2147477706" r:id="rId346"/>
    <p:sldId id="2147477707" r:id="rId347"/>
    <p:sldId id="2147477708" r:id="rId348"/>
    <p:sldId id="2147477709" r:id="rId349"/>
    <p:sldId id="2147477710" r:id="rId350"/>
    <p:sldId id="2147477711" r:id="rId351"/>
    <p:sldId id="2147477712" r:id="rId352"/>
    <p:sldId id="2147477713" r:id="rId353"/>
    <p:sldId id="2147477714" r:id="rId354"/>
    <p:sldId id="2147477715" r:id="rId355"/>
    <p:sldId id="2147477716" r:id="rId356"/>
    <p:sldId id="2147477717" r:id="rId357"/>
    <p:sldId id="2147477718" r:id="rId358"/>
    <p:sldId id="2147477719" r:id="rId359"/>
    <p:sldId id="2147477720" r:id="rId360"/>
    <p:sldId id="2147477721" r:id="rId361"/>
    <p:sldId id="2147477722" r:id="rId362"/>
    <p:sldId id="2147477723" r:id="rId363"/>
    <p:sldId id="2147477724" r:id="rId364"/>
    <p:sldId id="2147477725" r:id="rId365"/>
    <p:sldId id="2147477726" r:id="rId366"/>
    <p:sldId id="2147477727" r:id="rId367"/>
    <p:sldId id="2147477728" r:id="rId368"/>
    <p:sldId id="2147477729" r:id="rId369"/>
    <p:sldId id="2147477730" r:id="rId370"/>
    <p:sldId id="2147477731" r:id="rId371"/>
    <p:sldId id="2147477732" r:id="rId372"/>
    <p:sldId id="2147477733" r:id="rId373"/>
    <p:sldId id="2147477734" r:id="rId374"/>
    <p:sldId id="2147477735" r:id="rId375"/>
    <p:sldId id="2147477736" r:id="rId376"/>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ector Avg Price/Vol Comparison" id="{7A23FD20-B51D-49C3-81F7-A5195E0179B5}">
          <p14:sldIdLst>
            <p14:sldId id="2147477365"/>
            <p14:sldId id="2147477366"/>
            <p14:sldId id="2147477367"/>
            <p14:sldId id="2147477368"/>
            <p14:sldId id="2147477369"/>
            <p14:sldId id="2147477370"/>
            <p14:sldId id="2147477371"/>
            <p14:sldId id="2147477372"/>
            <p14:sldId id="2147477373"/>
            <p14:sldId id="2147477374"/>
            <p14:sldId id="2147477375"/>
            <p14:sldId id="2147477376"/>
            <p14:sldId id="2147477377"/>
            <p14:sldId id="2147477378"/>
            <p14:sldId id="2147477379"/>
            <p14:sldId id="2147477380"/>
            <p14:sldId id="2147477381"/>
            <p14:sldId id="2147477382"/>
            <p14:sldId id="2147477383"/>
            <p14:sldId id="2147477384"/>
            <p14:sldId id="2147477385"/>
            <p14:sldId id="2147477386"/>
            <p14:sldId id="2147477387"/>
            <p14:sldId id="2147477388"/>
            <p14:sldId id="2147477389"/>
            <p14:sldId id="2147477390"/>
            <p14:sldId id="2147477391"/>
            <p14:sldId id="2147477392"/>
            <p14:sldId id="2147477393"/>
            <p14:sldId id="2147477394"/>
            <p14:sldId id="2147477395"/>
            <p14:sldId id="2147477396"/>
            <p14:sldId id="2147477397"/>
            <p14:sldId id="2147477398"/>
            <p14:sldId id="2147477399"/>
            <p14:sldId id="2147477400"/>
            <p14:sldId id="2147477401"/>
            <p14:sldId id="2147477402"/>
            <p14:sldId id="2147477403"/>
            <p14:sldId id="2147477404"/>
            <p14:sldId id="2147477405"/>
            <p14:sldId id="2147477406"/>
            <p14:sldId id="2147477407"/>
            <p14:sldId id="2147477408"/>
            <p14:sldId id="2147477409"/>
          </p14:sldIdLst>
        </p14:section>
        <p14:section name="Sector Shelf Price/Vol Comparison" id="{B767A7D5-4F04-4CA2-8832-D9C5D6BD7389}">
          <p14:sldIdLst>
            <p14:sldId id="2147477410"/>
            <p14:sldId id="2147477411"/>
            <p14:sldId id="2147477412"/>
            <p14:sldId id="2147477413"/>
            <p14:sldId id="2147477414"/>
            <p14:sldId id="2147477415"/>
            <p14:sldId id="2147477416"/>
            <p14:sldId id="2147477417"/>
            <p14:sldId id="2147477418"/>
            <p14:sldId id="2147477419"/>
            <p14:sldId id="2147477420"/>
            <p14:sldId id="2147477421"/>
            <p14:sldId id="2147477422"/>
            <p14:sldId id="2147477423"/>
            <p14:sldId id="2147477424"/>
            <p14:sldId id="2147477425"/>
            <p14:sldId id="2147477426"/>
            <p14:sldId id="2147477427"/>
            <p14:sldId id="2147477428"/>
            <p14:sldId id="2147477429"/>
            <p14:sldId id="2147477430"/>
            <p14:sldId id="2147477431"/>
            <p14:sldId id="2147477432"/>
            <p14:sldId id="2147477433"/>
            <p14:sldId id="2147477434"/>
            <p14:sldId id="2147477435"/>
            <p14:sldId id="2147477436"/>
            <p14:sldId id="2147477437"/>
            <p14:sldId id="2147477438"/>
            <p14:sldId id="2147477439"/>
            <p14:sldId id="2147477440"/>
            <p14:sldId id="2147477441"/>
            <p14:sldId id="2147477442"/>
            <p14:sldId id="2147477443"/>
            <p14:sldId id="2147477444"/>
            <p14:sldId id="2147477445"/>
            <p14:sldId id="2147477446"/>
            <p14:sldId id="2147477447"/>
            <p14:sldId id="2147477448"/>
            <p14:sldId id="2147477449"/>
            <p14:sldId id="2147477450"/>
            <p14:sldId id="2147477451"/>
            <p14:sldId id="2147477452"/>
            <p14:sldId id="2147477453"/>
            <p14:sldId id="2147477454"/>
          </p14:sldIdLst>
        </p14:section>
        <p14:section name="Segment Avg Price/Vol Comparison" id="{5C386361-7CC8-40B5-A212-53788EDB913C}">
          <p14:sldIdLst>
            <p14:sldId id="2147477455"/>
            <p14:sldId id="2147477456"/>
            <p14:sldId id="2147477457"/>
            <p14:sldId id="2147477458"/>
            <p14:sldId id="2147477459"/>
            <p14:sldId id="2147477460"/>
            <p14:sldId id="2147477461"/>
            <p14:sldId id="2147477462"/>
            <p14:sldId id="2147477463"/>
            <p14:sldId id="2147477464"/>
            <p14:sldId id="2147477465"/>
            <p14:sldId id="2147477466"/>
            <p14:sldId id="2147477467"/>
            <p14:sldId id="2147477468"/>
            <p14:sldId id="2147477469"/>
            <p14:sldId id="2147477470"/>
            <p14:sldId id="2147477471"/>
            <p14:sldId id="2147477472"/>
            <p14:sldId id="2147477473"/>
            <p14:sldId id="2147477474"/>
            <p14:sldId id="2147477475"/>
            <p14:sldId id="2147477476"/>
            <p14:sldId id="2147477477"/>
            <p14:sldId id="2147477478"/>
            <p14:sldId id="2147477479"/>
            <p14:sldId id="2147477480"/>
            <p14:sldId id="2147477481"/>
            <p14:sldId id="2147477482"/>
            <p14:sldId id="2147477483"/>
            <p14:sldId id="2147477484"/>
            <p14:sldId id="2147477485"/>
            <p14:sldId id="2147477486"/>
            <p14:sldId id="2147477487"/>
            <p14:sldId id="2147477488"/>
            <p14:sldId id="2147477489"/>
            <p14:sldId id="2147477490"/>
            <p14:sldId id="2147477491"/>
            <p14:sldId id="2147477492"/>
            <p14:sldId id="2147477493"/>
            <p14:sldId id="2147477494"/>
            <p14:sldId id="2147477495"/>
            <p14:sldId id="2147477496"/>
            <p14:sldId id="2147477497"/>
            <p14:sldId id="2147477498"/>
            <p14:sldId id="2147477499"/>
            <p14:sldId id="2147477500"/>
            <p14:sldId id="2147477501"/>
            <p14:sldId id="2147477502"/>
            <p14:sldId id="2147477503"/>
            <p14:sldId id="2147477504"/>
            <p14:sldId id="2147477505"/>
            <p14:sldId id="2147477506"/>
            <p14:sldId id="2147477507"/>
            <p14:sldId id="2147477508"/>
            <p14:sldId id="2147477509"/>
            <p14:sldId id="2147477510"/>
            <p14:sldId id="2147477511"/>
            <p14:sldId id="2147477512"/>
            <p14:sldId id="2147477513"/>
            <p14:sldId id="2147477514"/>
            <p14:sldId id="2147477515"/>
            <p14:sldId id="2147477516"/>
          </p14:sldIdLst>
        </p14:section>
        <p14:section name="Segment Shelf Price/Vol Comparison" id="{69D057F6-AA08-4367-9E31-46D13989D788}">
          <p14:sldIdLst>
            <p14:sldId id="2147477517"/>
            <p14:sldId id="2147477518"/>
            <p14:sldId id="2147477519"/>
            <p14:sldId id="2147477520"/>
            <p14:sldId id="2147477521"/>
            <p14:sldId id="2147477522"/>
            <p14:sldId id="2147477523"/>
            <p14:sldId id="2147477524"/>
            <p14:sldId id="2147477525"/>
            <p14:sldId id="2147477526"/>
            <p14:sldId id="2147477527"/>
            <p14:sldId id="2147477528"/>
            <p14:sldId id="2147477529"/>
            <p14:sldId id="2147477530"/>
            <p14:sldId id="2147477531"/>
            <p14:sldId id="2147477532"/>
            <p14:sldId id="2147477533"/>
            <p14:sldId id="2147477534"/>
            <p14:sldId id="2147477535"/>
            <p14:sldId id="2147477536"/>
            <p14:sldId id="2147477537"/>
            <p14:sldId id="2147477538"/>
            <p14:sldId id="2147477539"/>
            <p14:sldId id="2147477540"/>
            <p14:sldId id="2147477541"/>
            <p14:sldId id="2147477542"/>
            <p14:sldId id="2147477543"/>
            <p14:sldId id="2147477544"/>
            <p14:sldId id="2147477545"/>
            <p14:sldId id="2147477546"/>
            <p14:sldId id="2147477547"/>
            <p14:sldId id="2147477548"/>
            <p14:sldId id="2147477549"/>
            <p14:sldId id="2147477550"/>
            <p14:sldId id="2147477551"/>
            <p14:sldId id="2147477552"/>
            <p14:sldId id="2147477553"/>
            <p14:sldId id="2147477554"/>
            <p14:sldId id="2147477555"/>
            <p14:sldId id="2147477556"/>
            <p14:sldId id="2147477557"/>
            <p14:sldId id="2147477558"/>
            <p14:sldId id="2147477559"/>
            <p14:sldId id="2147477560"/>
            <p14:sldId id="2147477561"/>
            <p14:sldId id="2147477562"/>
            <p14:sldId id="2147477563"/>
            <p14:sldId id="2147477564"/>
            <p14:sldId id="2147477565"/>
            <p14:sldId id="2147477566"/>
            <p14:sldId id="2147477567"/>
            <p14:sldId id="2147477568"/>
            <p14:sldId id="2147477569"/>
            <p14:sldId id="2147477570"/>
            <p14:sldId id="2147477571"/>
            <p14:sldId id="2147477572"/>
            <p14:sldId id="2147477573"/>
            <p14:sldId id="2147477574"/>
            <p14:sldId id="2147477575"/>
            <p14:sldId id="2147477576"/>
            <p14:sldId id="2147477577"/>
            <p14:sldId id="2147477578"/>
          </p14:sldIdLst>
        </p14:section>
        <p14:section name="SubSegment Avg Price/Vol Comparison" id="{537F1DBA-F529-45F4-953F-8612AEA55624}">
          <p14:sldIdLst>
            <p14:sldId id="2147477579"/>
            <p14:sldId id="2147477580"/>
            <p14:sldId id="2147477581"/>
            <p14:sldId id="2147477582"/>
            <p14:sldId id="2147477583"/>
            <p14:sldId id="2147477584"/>
            <p14:sldId id="2147477585"/>
            <p14:sldId id="2147477586"/>
            <p14:sldId id="2147477587"/>
            <p14:sldId id="2147477588"/>
            <p14:sldId id="2147477589"/>
            <p14:sldId id="2147477590"/>
            <p14:sldId id="2147477591"/>
            <p14:sldId id="2147477592"/>
            <p14:sldId id="2147477593"/>
            <p14:sldId id="2147477594"/>
            <p14:sldId id="2147477595"/>
            <p14:sldId id="2147477596"/>
            <p14:sldId id="2147477597"/>
            <p14:sldId id="2147477598"/>
            <p14:sldId id="2147477599"/>
            <p14:sldId id="2147477600"/>
            <p14:sldId id="2147477601"/>
            <p14:sldId id="2147477602"/>
            <p14:sldId id="2147477603"/>
            <p14:sldId id="2147477604"/>
            <p14:sldId id="2147477605"/>
            <p14:sldId id="2147477606"/>
            <p14:sldId id="2147477607"/>
            <p14:sldId id="2147477608"/>
            <p14:sldId id="2147477609"/>
            <p14:sldId id="2147477610"/>
            <p14:sldId id="2147477611"/>
            <p14:sldId id="2147477612"/>
            <p14:sldId id="2147477613"/>
            <p14:sldId id="2147477614"/>
            <p14:sldId id="2147477615"/>
            <p14:sldId id="2147477616"/>
            <p14:sldId id="2147477617"/>
            <p14:sldId id="2147477618"/>
            <p14:sldId id="2147477619"/>
            <p14:sldId id="2147477620"/>
            <p14:sldId id="2147477621"/>
            <p14:sldId id="2147477622"/>
            <p14:sldId id="2147477623"/>
            <p14:sldId id="2147477624"/>
            <p14:sldId id="2147477625"/>
            <p14:sldId id="2147477626"/>
            <p14:sldId id="2147477627"/>
            <p14:sldId id="2147477628"/>
            <p14:sldId id="2147477629"/>
            <p14:sldId id="2147477630"/>
            <p14:sldId id="2147477631"/>
            <p14:sldId id="2147477632"/>
            <p14:sldId id="2147477633"/>
            <p14:sldId id="2147477634"/>
            <p14:sldId id="2147477635"/>
            <p14:sldId id="2147477636"/>
            <p14:sldId id="2147477637"/>
            <p14:sldId id="2147477638"/>
            <p14:sldId id="2147477639"/>
            <p14:sldId id="2147477640"/>
            <p14:sldId id="2147477641"/>
            <p14:sldId id="2147477642"/>
            <p14:sldId id="2147477643"/>
            <p14:sldId id="2147477644"/>
            <p14:sldId id="2147477645"/>
            <p14:sldId id="2147477646"/>
            <p14:sldId id="2147477647"/>
            <p14:sldId id="2147477648"/>
            <p14:sldId id="2147477649"/>
            <p14:sldId id="2147477650"/>
            <p14:sldId id="2147477651"/>
            <p14:sldId id="2147477652"/>
            <p14:sldId id="2147477653"/>
            <p14:sldId id="2147477654"/>
            <p14:sldId id="2147477655"/>
            <p14:sldId id="2147477656"/>
            <p14:sldId id="2147477657"/>
          </p14:sldIdLst>
        </p14:section>
        <p14:section name="SubSegment Shelf Price/Vol Comparison" id="{3E5E15AE-300E-48A3-ACD1-6A6F0C5682BD}">
          <p14:sldIdLst>
            <p14:sldId id="2147477658"/>
            <p14:sldId id="2147477659"/>
            <p14:sldId id="2147477660"/>
            <p14:sldId id="2147477661"/>
            <p14:sldId id="2147477662"/>
            <p14:sldId id="2147477663"/>
            <p14:sldId id="2147477664"/>
            <p14:sldId id="2147477665"/>
            <p14:sldId id="2147477666"/>
            <p14:sldId id="2147477667"/>
            <p14:sldId id="2147477668"/>
            <p14:sldId id="2147477669"/>
            <p14:sldId id="2147477670"/>
            <p14:sldId id="2147477671"/>
            <p14:sldId id="2147477672"/>
            <p14:sldId id="2147477673"/>
            <p14:sldId id="2147477674"/>
            <p14:sldId id="2147477675"/>
            <p14:sldId id="2147477676"/>
            <p14:sldId id="2147477677"/>
            <p14:sldId id="2147477678"/>
            <p14:sldId id="2147477679"/>
            <p14:sldId id="2147477680"/>
            <p14:sldId id="2147477681"/>
            <p14:sldId id="2147477682"/>
            <p14:sldId id="2147477683"/>
            <p14:sldId id="2147477684"/>
            <p14:sldId id="2147477685"/>
            <p14:sldId id="2147477686"/>
            <p14:sldId id="2147477687"/>
            <p14:sldId id="2147477688"/>
            <p14:sldId id="2147477689"/>
            <p14:sldId id="2147477690"/>
            <p14:sldId id="2147477691"/>
            <p14:sldId id="2147477692"/>
            <p14:sldId id="2147477693"/>
            <p14:sldId id="2147477694"/>
            <p14:sldId id="2147477695"/>
            <p14:sldId id="2147477696"/>
            <p14:sldId id="2147477697"/>
            <p14:sldId id="2147477698"/>
            <p14:sldId id="2147477699"/>
            <p14:sldId id="2147477700"/>
            <p14:sldId id="2147477701"/>
            <p14:sldId id="2147477702"/>
            <p14:sldId id="2147477703"/>
            <p14:sldId id="2147477704"/>
            <p14:sldId id="2147477705"/>
            <p14:sldId id="2147477706"/>
            <p14:sldId id="2147477707"/>
            <p14:sldId id="2147477708"/>
            <p14:sldId id="2147477709"/>
            <p14:sldId id="2147477710"/>
            <p14:sldId id="2147477711"/>
            <p14:sldId id="2147477712"/>
            <p14:sldId id="2147477713"/>
            <p14:sldId id="2147477714"/>
            <p14:sldId id="2147477715"/>
            <p14:sldId id="2147477716"/>
            <p14:sldId id="2147477717"/>
            <p14:sldId id="2147477718"/>
            <p14:sldId id="2147477719"/>
            <p14:sldId id="2147477720"/>
            <p14:sldId id="2147477721"/>
            <p14:sldId id="2147477722"/>
            <p14:sldId id="2147477723"/>
            <p14:sldId id="2147477724"/>
            <p14:sldId id="2147477725"/>
            <p14:sldId id="2147477726"/>
            <p14:sldId id="2147477727"/>
            <p14:sldId id="2147477728"/>
            <p14:sldId id="2147477729"/>
            <p14:sldId id="2147477730"/>
            <p14:sldId id="2147477731"/>
            <p14:sldId id="2147477732"/>
            <p14:sldId id="2147477733"/>
            <p14:sldId id="2147477734"/>
            <p14:sldId id="2147477735"/>
            <p14:sldId id="214747773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EABAB"/>
    <a:srgbClr val="BCBBBB"/>
    <a:srgbClr val="7ECAC4"/>
    <a:srgbClr val="CFCECE"/>
    <a:srgbClr val="575555"/>
    <a:srgbClr val="999B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14325D-4433-4527-A5B8-00254240609C}" v="6" dt="2024-11-01T08:07:18.828"/>
    <p1510:client id="{49AFDB74-6FD9-4071-ADAD-4F61DD009A87}" v="61" dt="2024-11-01T08:58:09.4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100" Type="http://schemas.openxmlformats.org/officeDocument/2006/relationships/slide" Target="slides/slide96.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110" Type="http://schemas.openxmlformats.org/officeDocument/2006/relationships/slide" Target="slides/slide106.xml"/><Relationship Id="rId111" Type="http://schemas.openxmlformats.org/officeDocument/2006/relationships/slide" Target="slides/slide107.xml"/><Relationship Id="rId112" Type="http://schemas.openxmlformats.org/officeDocument/2006/relationships/slide" Target="slides/slide108.xml"/><Relationship Id="rId113" Type="http://schemas.openxmlformats.org/officeDocument/2006/relationships/slide" Target="slides/slide109.xml"/><Relationship Id="rId114" Type="http://schemas.openxmlformats.org/officeDocument/2006/relationships/slide" Target="slides/slide110.xml"/><Relationship Id="rId115" Type="http://schemas.openxmlformats.org/officeDocument/2006/relationships/slide" Target="slides/slide111.xml"/><Relationship Id="rId116" Type="http://schemas.openxmlformats.org/officeDocument/2006/relationships/slide" Target="slides/slide112.xml"/><Relationship Id="rId117" Type="http://schemas.openxmlformats.org/officeDocument/2006/relationships/slide" Target="slides/slide113.xml"/><Relationship Id="rId118" Type="http://schemas.openxmlformats.org/officeDocument/2006/relationships/slide" Target="slides/slide114.xml"/><Relationship Id="rId119" Type="http://schemas.openxmlformats.org/officeDocument/2006/relationships/slide" Target="slides/slide115.xml"/><Relationship Id="rId120" Type="http://schemas.openxmlformats.org/officeDocument/2006/relationships/slide" Target="slides/slide116.xml"/><Relationship Id="rId121" Type="http://schemas.openxmlformats.org/officeDocument/2006/relationships/slide" Target="slides/slide117.xml"/><Relationship Id="rId122" Type="http://schemas.openxmlformats.org/officeDocument/2006/relationships/slide" Target="slides/slide118.xml"/><Relationship Id="rId123" Type="http://schemas.openxmlformats.org/officeDocument/2006/relationships/slide" Target="slides/slide119.xml"/><Relationship Id="rId124" Type="http://schemas.openxmlformats.org/officeDocument/2006/relationships/slide" Target="slides/slide120.xml"/><Relationship Id="rId125" Type="http://schemas.openxmlformats.org/officeDocument/2006/relationships/slide" Target="slides/slide121.xml"/><Relationship Id="rId126" Type="http://schemas.openxmlformats.org/officeDocument/2006/relationships/slide" Target="slides/slide122.xml"/><Relationship Id="rId127" Type="http://schemas.openxmlformats.org/officeDocument/2006/relationships/slide" Target="slides/slide123.xml"/><Relationship Id="rId128" Type="http://schemas.openxmlformats.org/officeDocument/2006/relationships/slide" Target="slides/slide124.xml"/><Relationship Id="rId129" Type="http://schemas.openxmlformats.org/officeDocument/2006/relationships/slide" Target="slides/slide125.xml"/><Relationship Id="rId130" Type="http://schemas.openxmlformats.org/officeDocument/2006/relationships/slide" Target="slides/slide126.xml"/><Relationship Id="rId131" Type="http://schemas.openxmlformats.org/officeDocument/2006/relationships/slide" Target="slides/slide127.xml"/><Relationship Id="rId132" Type="http://schemas.openxmlformats.org/officeDocument/2006/relationships/slide" Target="slides/slide128.xml"/><Relationship Id="rId133" Type="http://schemas.openxmlformats.org/officeDocument/2006/relationships/slide" Target="slides/slide129.xml"/><Relationship Id="rId134" Type="http://schemas.openxmlformats.org/officeDocument/2006/relationships/slide" Target="slides/slide130.xml"/><Relationship Id="rId135" Type="http://schemas.openxmlformats.org/officeDocument/2006/relationships/slide" Target="slides/slide131.xml"/><Relationship Id="rId136" Type="http://schemas.openxmlformats.org/officeDocument/2006/relationships/slide" Target="slides/slide132.xml"/><Relationship Id="rId137" Type="http://schemas.openxmlformats.org/officeDocument/2006/relationships/slide" Target="slides/slide133.xml"/><Relationship Id="rId138" Type="http://schemas.openxmlformats.org/officeDocument/2006/relationships/slide" Target="slides/slide134.xml"/><Relationship Id="rId139" Type="http://schemas.openxmlformats.org/officeDocument/2006/relationships/slide" Target="slides/slide135.xml"/><Relationship Id="rId140" Type="http://schemas.openxmlformats.org/officeDocument/2006/relationships/slide" Target="slides/slide136.xml"/><Relationship Id="rId141" Type="http://schemas.openxmlformats.org/officeDocument/2006/relationships/slide" Target="slides/slide137.xml"/><Relationship Id="rId142" Type="http://schemas.openxmlformats.org/officeDocument/2006/relationships/slide" Target="slides/slide138.xml"/><Relationship Id="rId143" Type="http://schemas.openxmlformats.org/officeDocument/2006/relationships/slide" Target="slides/slide139.xml"/><Relationship Id="rId144" Type="http://schemas.openxmlformats.org/officeDocument/2006/relationships/slide" Target="slides/slide140.xml"/><Relationship Id="rId145" Type="http://schemas.openxmlformats.org/officeDocument/2006/relationships/slide" Target="slides/slide141.xml"/><Relationship Id="rId146" Type="http://schemas.openxmlformats.org/officeDocument/2006/relationships/slide" Target="slides/slide142.xml"/><Relationship Id="rId147" Type="http://schemas.openxmlformats.org/officeDocument/2006/relationships/slide" Target="slides/slide143.xml"/><Relationship Id="rId148" Type="http://schemas.openxmlformats.org/officeDocument/2006/relationships/slide" Target="slides/slide144.xml"/><Relationship Id="rId149" Type="http://schemas.openxmlformats.org/officeDocument/2006/relationships/slide" Target="slides/slide145.xml"/><Relationship Id="rId150" Type="http://schemas.openxmlformats.org/officeDocument/2006/relationships/slide" Target="slides/slide146.xml"/><Relationship Id="rId151" Type="http://schemas.openxmlformats.org/officeDocument/2006/relationships/slide" Target="slides/slide147.xml"/><Relationship Id="rId152" Type="http://schemas.openxmlformats.org/officeDocument/2006/relationships/slide" Target="slides/slide148.xml"/><Relationship Id="rId153" Type="http://schemas.openxmlformats.org/officeDocument/2006/relationships/slide" Target="slides/slide149.xml"/><Relationship Id="rId154" Type="http://schemas.openxmlformats.org/officeDocument/2006/relationships/slide" Target="slides/slide150.xml"/><Relationship Id="rId155" Type="http://schemas.openxmlformats.org/officeDocument/2006/relationships/slide" Target="slides/slide151.xml"/><Relationship Id="rId156" Type="http://schemas.openxmlformats.org/officeDocument/2006/relationships/slide" Target="slides/slide152.xml"/><Relationship Id="rId157" Type="http://schemas.openxmlformats.org/officeDocument/2006/relationships/slide" Target="slides/slide153.xml"/><Relationship Id="rId158" Type="http://schemas.openxmlformats.org/officeDocument/2006/relationships/slide" Target="slides/slide154.xml"/><Relationship Id="rId159" Type="http://schemas.openxmlformats.org/officeDocument/2006/relationships/slide" Target="slides/slide155.xml"/><Relationship Id="rId160" Type="http://schemas.openxmlformats.org/officeDocument/2006/relationships/slide" Target="slides/slide156.xml"/><Relationship Id="rId161" Type="http://schemas.openxmlformats.org/officeDocument/2006/relationships/slide" Target="slides/slide157.xml"/><Relationship Id="rId162" Type="http://schemas.openxmlformats.org/officeDocument/2006/relationships/slide" Target="slides/slide158.xml"/><Relationship Id="rId163" Type="http://schemas.openxmlformats.org/officeDocument/2006/relationships/slide" Target="slides/slide159.xml"/><Relationship Id="rId164" Type="http://schemas.openxmlformats.org/officeDocument/2006/relationships/slide" Target="slides/slide160.xml"/><Relationship Id="rId165" Type="http://schemas.openxmlformats.org/officeDocument/2006/relationships/slide" Target="slides/slide161.xml"/><Relationship Id="rId166" Type="http://schemas.openxmlformats.org/officeDocument/2006/relationships/slide" Target="slides/slide162.xml"/><Relationship Id="rId167" Type="http://schemas.openxmlformats.org/officeDocument/2006/relationships/slide" Target="slides/slide163.xml"/><Relationship Id="rId168" Type="http://schemas.openxmlformats.org/officeDocument/2006/relationships/slide" Target="slides/slide164.xml"/><Relationship Id="rId169" Type="http://schemas.openxmlformats.org/officeDocument/2006/relationships/slide" Target="slides/slide165.xml"/><Relationship Id="rId170" Type="http://schemas.openxmlformats.org/officeDocument/2006/relationships/slide" Target="slides/slide166.xml"/><Relationship Id="rId171" Type="http://schemas.openxmlformats.org/officeDocument/2006/relationships/slide" Target="slides/slide167.xml"/><Relationship Id="rId172" Type="http://schemas.openxmlformats.org/officeDocument/2006/relationships/slide" Target="slides/slide168.xml"/><Relationship Id="rId173" Type="http://schemas.openxmlformats.org/officeDocument/2006/relationships/slide" Target="slides/slide169.xml"/><Relationship Id="rId174" Type="http://schemas.openxmlformats.org/officeDocument/2006/relationships/slide" Target="slides/slide170.xml"/><Relationship Id="rId175" Type="http://schemas.openxmlformats.org/officeDocument/2006/relationships/slide" Target="slides/slide171.xml"/><Relationship Id="rId176" Type="http://schemas.openxmlformats.org/officeDocument/2006/relationships/slide" Target="slides/slide172.xml"/><Relationship Id="rId177" Type="http://schemas.openxmlformats.org/officeDocument/2006/relationships/slide" Target="slides/slide173.xml"/><Relationship Id="rId178" Type="http://schemas.openxmlformats.org/officeDocument/2006/relationships/slide" Target="slides/slide174.xml"/><Relationship Id="rId179" Type="http://schemas.openxmlformats.org/officeDocument/2006/relationships/slide" Target="slides/slide175.xml"/><Relationship Id="rId180" Type="http://schemas.openxmlformats.org/officeDocument/2006/relationships/slide" Target="slides/slide176.xml"/><Relationship Id="rId181" Type="http://schemas.openxmlformats.org/officeDocument/2006/relationships/slide" Target="slides/slide177.xml"/><Relationship Id="rId182" Type="http://schemas.openxmlformats.org/officeDocument/2006/relationships/slide" Target="slides/slide178.xml"/><Relationship Id="rId183" Type="http://schemas.openxmlformats.org/officeDocument/2006/relationships/slide" Target="slides/slide179.xml"/><Relationship Id="rId184" Type="http://schemas.openxmlformats.org/officeDocument/2006/relationships/slide" Target="slides/slide180.xml"/><Relationship Id="rId185" Type="http://schemas.openxmlformats.org/officeDocument/2006/relationships/slide" Target="slides/slide181.xml"/><Relationship Id="rId186" Type="http://schemas.openxmlformats.org/officeDocument/2006/relationships/slide" Target="slides/slide182.xml"/><Relationship Id="rId187" Type="http://schemas.openxmlformats.org/officeDocument/2006/relationships/slide" Target="slides/slide183.xml"/><Relationship Id="rId188" Type="http://schemas.openxmlformats.org/officeDocument/2006/relationships/slide" Target="slides/slide184.xml"/><Relationship Id="rId189" Type="http://schemas.openxmlformats.org/officeDocument/2006/relationships/slide" Target="slides/slide185.xml"/><Relationship Id="rId190" Type="http://schemas.openxmlformats.org/officeDocument/2006/relationships/slide" Target="slides/slide186.xml"/><Relationship Id="rId191" Type="http://schemas.openxmlformats.org/officeDocument/2006/relationships/slide" Target="slides/slide187.xml"/><Relationship Id="rId192" Type="http://schemas.openxmlformats.org/officeDocument/2006/relationships/slide" Target="slides/slide188.xml"/><Relationship Id="rId193" Type="http://schemas.openxmlformats.org/officeDocument/2006/relationships/slide" Target="slides/slide189.xml"/><Relationship Id="rId194" Type="http://schemas.openxmlformats.org/officeDocument/2006/relationships/slide" Target="slides/slide190.xml"/><Relationship Id="rId195" Type="http://schemas.openxmlformats.org/officeDocument/2006/relationships/slide" Target="slides/slide191.xml"/><Relationship Id="rId196" Type="http://schemas.openxmlformats.org/officeDocument/2006/relationships/slide" Target="slides/slide192.xml"/><Relationship Id="rId197" Type="http://schemas.openxmlformats.org/officeDocument/2006/relationships/slide" Target="slides/slide193.xml"/><Relationship Id="rId198" Type="http://schemas.openxmlformats.org/officeDocument/2006/relationships/slide" Target="slides/slide194.xml"/><Relationship Id="rId199" Type="http://schemas.openxmlformats.org/officeDocument/2006/relationships/slide" Target="slides/slide195.xml"/><Relationship Id="rId200" Type="http://schemas.openxmlformats.org/officeDocument/2006/relationships/slide" Target="slides/slide196.xml"/><Relationship Id="rId201" Type="http://schemas.openxmlformats.org/officeDocument/2006/relationships/slide" Target="slides/slide197.xml"/><Relationship Id="rId202" Type="http://schemas.openxmlformats.org/officeDocument/2006/relationships/slide" Target="slides/slide198.xml"/><Relationship Id="rId203" Type="http://schemas.openxmlformats.org/officeDocument/2006/relationships/slide" Target="slides/slide199.xml"/><Relationship Id="rId204" Type="http://schemas.openxmlformats.org/officeDocument/2006/relationships/slide" Target="slides/slide200.xml"/><Relationship Id="rId205" Type="http://schemas.openxmlformats.org/officeDocument/2006/relationships/slide" Target="slides/slide201.xml"/><Relationship Id="rId206" Type="http://schemas.openxmlformats.org/officeDocument/2006/relationships/slide" Target="slides/slide202.xml"/><Relationship Id="rId207" Type="http://schemas.openxmlformats.org/officeDocument/2006/relationships/slide" Target="slides/slide203.xml"/><Relationship Id="rId208" Type="http://schemas.openxmlformats.org/officeDocument/2006/relationships/slide" Target="slides/slide204.xml"/><Relationship Id="rId209" Type="http://schemas.openxmlformats.org/officeDocument/2006/relationships/slide" Target="slides/slide205.xml"/><Relationship Id="rId210" Type="http://schemas.openxmlformats.org/officeDocument/2006/relationships/slide" Target="slides/slide206.xml"/><Relationship Id="rId211" Type="http://schemas.openxmlformats.org/officeDocument/2006/relationships/slide" Target="slides/slide207.xml"/><Relationship Id="rId212" Type="http://schemas.openxmlformats.org/officeDocument/2006/relationships/slide" Target="slides/slide208.xml"/><Relationship Id="rId213" Type="http://schemas.openxmlformats.org/officeDocument/2006/relationships/slide" Target="slides/slide209.xml"/><Relationship Id="rId214" Type="http://schemas.openxmlformats.org/officeDocument/2006/relationships/slide" Target="slides/slide210.xml"/><Relationship Id="rId215" Type="http://schemas.openxmlformats.org/officeDocument/2006/relationships/slide" Target="slides/slide211.xml"/><Relationship Id="rId216" Type="http://schemas.openxmlformats.org/officeDocument/2006/relationships/slide" Target="slides/slide212.xml"/><Relationship Id="rId217" Type="http://schemas.openxmlformats.org/officeDocument/2006/relationships/slide" Target="slides/slide213.xml"/><Relationship Id="rId218" Type="http://schemas.openxmlformats.org/officeDocument/2006/relationships/slide" Target="slides/slide214.xml"/><Relationship Id="rId219" Type="http://schemas.openxmlformats.org/officeDocument/2006/relationships/slide" Target="slides/slide215.xml"/><Relationship Id="rId220" Type="http://schemas.openxmlformats.org/officeDocument/2006/relationships/slide" Target="slides/slide216.xml"/><Relationship Id="rId221" Type="http://schemas.openxmlformats.org/officeDocument/2006/relationships/slide" Target="slides/slide217.xml"/><Relationship Id="rId222" Type="http://schemas.openxmlformats.org/officeDocument/2006/relationships/slide" Target="slides/slide218.xml"/><Relationship Id="rId223" Type="http://schemas.openxmlformats.org/officeDocument/2006/relationships/slide" Target="slides/slide219.xml"/><Relationship Id="rId224" Type="http://schemas.openxmlformats.org/officeDocument/2006/relationships/slide" Target="slides/slide220.xml"/><Relationship Id="rId225" Type="http://schemas.openxmlformats.org/officeDocument/2006/relationships/slide" Target="slides/slide221.xml"/><Relationship Id="rId226" Type="http://schemas.openxmlformats.org/officeDocument/2006/relationships/slide" Target="slides/slide222.xml"/><Relationship Id="rId227" Type="http://schemas.openxmlformats.org/officeDocument/2006/relationships/slide" Target="slides/slide223.xml"/><Relationship Id="rId228" Type="http://schemas.openxmlformats.org/officeDocument/2006/relationships/slide" Target="slides/slide224.xml"/><Relationship Id="rId229" Type="http://schemas.openxmlformats.org/officeDocument/2006/relationships/slide" Target="slides/slide225.xml"/><Relationship Id="rId230" Type="http://schemas.openxmlformats.org/officeDocument/2006/relationships/slide" Target="slides/slide226.xml"/><Relationship Id="rId231" Type="http://schemas.openxmlformats.org/officeDocument/2006/relationships/slide" Target="slides/slide227.xml"/><Relationship Id="rId232" Type="http://schemas.openxmlformats.org/officeDocument/2006/relationships/slide" Target="slides/slide228.xml"/><Relationship Id="rId233" Type="http://schemas.openxmlformats.org/officeDocument/2006/relationships/slide" Target="slides/slide229.xml"/><Relationship Id="rId234" Type="http://schemas.openxmlformats.org/officeDocument/2006/relationships/slide" Target="slides/slide230.xml"/><Relationship Id="rId235" Type="http://schemas.openxmlformats.org/officeDocument/2006/relationships/slide" Target="slides/slide231.xml"/><Relationship Id="rId236" Type="http://schemas.openxmlformats.org/officeDocument/2006/relationships/slide" Target="slides/slide232.xml"/><Relationship Id="rId237" Type="http://schemas.openxmlformats.org/officeDocument/2006/relationships/slide" Target="slides/slide233.xml"/><Relationship Id="rId238" Type="http://schemas.openxmlformats.org/officeDocument/2006/relationships/slide" Target="slides/slide234.xml"/><Relationship Id="rId239" Type="http://schemas.openxmlformats.org/officeDocument/2006/relationships/slide" Target="slides/slide235.xml"/><Relationship Id="rId240" Type="http://schemas.openxmlformats.org/officeDocument/2006/relationships/slide" Target="slides/slide236.xml"/><Relationship Id="rId241" Type="http://schemas.openxmlformats.org/officeDocument/2006/relationships/slide" Target="slides/slide237.xml"/><Relationship Id="rId242" Type="http://schemas.openxmlformats.org/officeDocument/2006/relationships/slide" Target="slides/slide238.xml"/><Relationship Id="rId243" Type="http://schemas.openxmlformats.org/officeDocument/2006/relationships/slide" Target="slides/slide239.xml"/><Relationship Id="rId244" Type="http://schemas.openxmlformats.org/officeDocument/2006/relationships/slide" Target="slides/slide240.xml"/><Relationship Id="rId245" Type="http://schemas.openxmlformats.org/officeDocument/2006/relationships/slide" Target="slides/slide241.xml"/><Relationship Id="rId246" Type="http://schemas.openxmlformats.org/officeDocument/2006/relationships/slide" Target="slides/slide242.xml"/><Relationship Id="rId247" Type="http://schemas.openxmlformats.org/officeDocument/2006/relationships/slide" Target="slides/slide243.xml"/><Relationship Id="rId248" Type="http://schemas.openxmlformats.org/officeDocument/2006/relationships/slide" Target="slides/slide244.xml"/><Relationship Id="rId249" Type="http://schemas.openxmlformats.org/officeDocument/2006/relationships/slide" Target="slides/slide245.xml"/><Relationship Id="rId250" Type="http://schemas.openxmlformats.org/officeDocument/2006/relationships/slide" Target="slides/slide246.xml"/><Relationship Id="rId251" Type="http://schemas.openxmlformats.org/officeDocument/2006/relationships/slide" Target="slides/slide247.xml"/><Relationship Id="rId252" Type="http://schemas.openxmlformats.org/officeDocument/2006/relationships/slide" Target="slides/slide248.xml"/><Relationship Id="rId253" Type="http://schemas.openxmlformats.org/officeDocument/2006/relationships/slide" Target="slides/slide249.xml"/><Relationship Id="rId254" Type="http://schemas.openxmlformats.org/officeDocument/2006/relationships/slide" Target="slides/slide250.xml"/><Relationship Id="rId255" Type="http://schemas.openxmlformats.org/officeDocument/2006/relationships/slide" Target="slides/slide251.xml"/><Relationship Id="rId256" Type="http://schemas.openxmlformats.org/officeDocument/2006/relationships/slide" Target="slides/slide252.xml"/><Relationship Id="rId257" Type="http://schemas.openxmlformats.org/officeDocument/2006/relationships/slide" Target="slides/slide253.xml"/><Relationship Id="rId258" Type="http://schemas.openxmlformats.org/officeDocument/2006/relationships/slide" Target="slides/slide254.xml"/><Relationship Id="rId259" Type="http://schemas.openxmlformats.org/officeDocument/2006/relationships/slide" Target="slides/slide255.xml"/><Relationship Id="rId260" Type="http://schemas.openxmlformats.org/officeDocument/2006/relationships/slide" Target="slides/slide256.xml"/><Relationship Id="rId261" Type="http://schemas.openxmlformats.org/officeDocument/2006/relationships/slide" Target="slides/slide257.xml"/><Relationship Id="rId262" Type="http://schemas.openxmlformats.org/officeDocument/2006/relationships/slide" Target="slides/slide258.xml"/><Relationship Id="rId263" Type="http://schemas.openxmlformats.org/officeDocument/2006/relationships/slide" Target="slides/slide259.xml"/><Relationship Id="rId264" Type="http://schemas.openxmlformats.org/officeDocument/2006/relationships/slide" Target="slides/slide260.xml"/><Relationship Id="rId265" Type="http://schemas.openxmlformats.org/officeDocument/2006/relationships/slide" Target="slides/slide261.xml"/><Relationship Id="rId266" Type="http://schemas.openxmlformats.org/officeDocument/2006/relationships/slide" Target="slides/slide262.xml"/><Relationship Id="rId267" Type="http://schemas.openxmlformats.org/officeDocument/2006/relationships/slide" Target="slides/slide263.xml"/><Relationship Id="rId268" Type="http://schemas.openxmlformats.org/officeDocument/2006/relationships/slide" Target="slides/slide264.xml"/><Relationship Id="rId269" Type="http://schemas.openxmlformats.org/officeDocument/2006/relationships/slide" Target="slides/slide265.xml"/><Relationship Id="rId270" Type="http://schemas.openxmlformats.org/officeDocument/2006/relationships/slide" Target="slides/slide266.xml"/><Relationship Id="rId271" Type="http://schemas.openxmlformats.org/officeDocument/2006/relationships/slide" Target="slides/slide267.xml"/><Relationship Id="rId272" Type="http://schemas.openxmlformats.org/officeDocument/2006/relationships/slide" Target="slides/slide268.xml"/><Relationship Id="rId273" Type="http://schemas.openxmlformats.org/officeDocument/2006/relationships/slide" Target="slides/slide269.xml"/><Relationship Id="rId274" Type="http://schemas.openxmlformats.org/officeDocument/2006/relationships/slide" Target="slides/slide270.xml"/><Relationship Id="rId275" Type="http://schemas.openxmlformats.org/officeDocument/2006/relationships/slide" Target="slides/slide271.xml"/><Relationship Id="rId276" Type="http://schemas.openxmlformats.org/officeDocument/2006/relationships/slide" Target="slides/slide272.xml"/><Relationship Id="rId277" Type="http://schemas.openxmlformats.org/officeDocument/2006/relationships/slide" Target="slides/slide273.xml"/><Relationship Id="rId278" Type="http://schemas.openxmlformats.org/officeDocument/2006/relationships/slide" Target="slides/slide274.xml"/><Relationship Id="rId279" Type="http://schemas.openxmlformats.org/officeDocument/2006/relationships/slide" Target="slides/slide275.xml"/><Relationship Id="rId280" Type="http://schemas.openxmlformats.org/officeDocument/2006/relationships/slide" Target="slides/slide276.xml"/><Relationship Id="rId281" Type="http://schemas.openxmlformats.org/officeDocument/2006/relationships/slide" Target="slides/slide277.xml"/><Relationship Id="rId282" Type="http://schemas.openxmlformats.org/officeDocument/2006/relationships/slide" Target="slides/slide278.xml"/><Relationship Id="rId283" Type="http://schemas.openxmlformats.org/officeDocument/2006/relationships/slide" Target="slides/slide279.xml"/><Relationship Id="rId284" Type="http://schemas.openxmlformats.org/officeDocument/2006/relationships/slide" Target="slides/slide280.xml"/><Relationship Id="rId285" Type="http://schemas.openxmlformats.org/officeDocument/2006/relationships/slide" Target="slides/slide281.xml"/><Relationship Id="rId286" Type="http://schemas.openxmlformats.org/officeDocument/2006/relationships/slide" Target="slides/slide282.xml"/><Relationship Id="rId287" Type="http://schemas.openxmlformats.org/officeDocument/2006/relationships/slide" Target="slides/slide283.xml"/><Relationship Id="rId288" Type="http://schemas.openxmlformats.org/officeDocument/2006/relationships/slide" Target="slides/slide284.xml"/><Relationship Id="rId289" Type="http://schemas.openxmlformats.org/officeDocument/2006/relationships/slide" Target="slides/slide285.xml"/><Relationship Id="rId290" Type="http://schemas.openxmlformats.org/officeDocument/2006/relationships/slide" Target="slides/slide286.xml"/><Relationship Id="rId291" Type="http://schemas.openxmlformats.org/officeDocument/2006/relationships/slide" Target="slides/slide287.xml"/><Relationship Id="rId292" Type="http://schemas.openxmlformats.org/officeDocument/2006/relationships/slide" Target="slides/slide288.xml"/><Relationship Id="rId293" Type="http://schemas.openxmlformats.org/officeDocument/2006/relationships/slide" Target="slides/slide289.xml"/><Relationship Id="rId294" Type="http://schemas.openxmlformats.org/officeDocument/2006/relationships/slide" Target="slides/slide290.xml"/><Relationship Id="rId295" Type="http://schemas.openxmlformats.org/officeDocument/2006/relationships/slide" Target="slides/slide291.xml"/><Relationship Id="rId296" Type="http://schemas.openxmlformats.org/officeDocument/2006/relationships/slide" Target="slides/slide292.xml"/><Relationship Id="rId297" Type="http://schemas.openxmlformats.org/officeDocument/2006/relationships/slide" Target="slides/slide293.xml"/><Relationship Id="rId298" Type="http://schemas.openxmlformats.org/officeDocument/2006/relationships/slide" Target="slides/slide294.xml"/><Relationship Id="rId299" Type="http://schemas.openxmlformats.org/officeDocument/2006/relationships/slide" Target="slides/slide295.xml"/><Relationship Id="rId300" Type="http://schemas.openxmlformats.org/officeDocument/2006/relationships/slide" Target="slides/slide296.xml"/><Relationship Id="rId301" Type="http://schemas.openxmlformats.org/officeDocument/2006/relationships/slide" Target="slides/slide297.xml"/><Relationship Id="rId302" Type="http://schemas.openxmlformats.org/officeDocument/2006/relationships/slide" Target="slides/slide298.xml"/><Relationship Id="rId303" Type="http://schemas.openxmlformats.org/officeDocument/2006/relationships/slide" Target="slides/slide299.xml"/><Relationship Id="rId304" Type="http://schemas.openxmlformats.org/officeDocument/2006/relationships/slide" Target="slides/slide300.xml"/><Relationship Id="rId305" Type="http://schemas.openxmlformats.org/officeDocument/2006/relationships/slide" Target="slides/slide301.xml"/><Relationship Id="rId306" Type="http://schemas.openxmlformats.org/officeDocument/2006/relationships/slide" Target="slides/slide302.xml"/><Relationship Id="rId307" Type="http://schemas.openxmlformats.org/officeDocument/2006/relationships/slide" Target="slides/slide303.xml"/><Relationship Id="rId308" Type="http://schemas.openxmlformats.org/officeDocument/2006/relationships/slide" Target="slides/slide304.xml"/><Relationship Id="rId309" Type="http://schemas.openxmlformats.org/officeDocument/2006/relationships/slide" Target="slides/slide305.xml"/><Relationship Id="rId310" Type="http://schemas.openxmlformats.org/officeDocument/2006/relationships/slide" Target="slides/slide306.xml"/><Relationship Id="rId311" Type="http://schemas.openxmlformats.org/officeDocument/2006/relationships/slide" Target="slides/slide307.xml"/><Relationship Id="rId312" Type="http://schemas.openxmlformats.org/officeDocument/2006/relationships/slide" Target="slides/slide308.xml"/><Relationship Id="rId313" Type="http://schemas.openxmlformats.org/officeDocument/2006/relationships/slide" Target="slides/slide309.xml"/><Relationship Id="rId314" Type="http://schemas.openxmlformats.org/officeDocument/2006/relationships/slide" Target="slides/slide310.xml"/><Relationship Id="rId315" Type="http://schemas.openxmlformats.org/officeDocument/2006/relationships/slide" Target="slides/slide311.xml"/><Relationship Id="rId316" Type="http://schemas.openxmlformats.org/officeDocument/2006/relationships/slide" Target="slides/slide312.xml"/><Relationship Id="rId317" Type="http://schemas.openxmlformats.org/officeDocument/2006/relationships/slide" Target="slides/slide313.xml"/><Relationship Id="rId318" Type="http://schemas.openxmlformats.org/officeDocument/2006/relationships/slide" Target="slides/slide314.xml"/><Relationship Id="rId319" Type="http://schemas.openxmlformats.org/officeDocument/2006/relationships/slide" Target="slides/slide315.xml"/><Relationship Id="rId320" Type="http://schemas.openxmlformats.org/officeDocument/2006/relationships/slide" Target="slides/slide316.xml"/><Relationship Id="rId321" Type="http://schemas.openxmlformats.org/officeDocument/2006/relationships/slide" Target="slides/slide317.xml"/><Relationship Id="rId322" Type="http://schemas.openxmlformats.org/officeDocument/2006/relationships/slide" Target="slides/slide318.xml"/><Relationship Id="rId323" Type="http://schemas.openxmlformats.org/officeDocument/2006/relationships/slide" Target="slides/slide319.xml"/><Relationship Id="rId324" Type="http://schemas.openxmlformats.org/officeDocument/2006/relationships/slide" Target="slides/slide320.xml"/><Relationship Id="rId325" Type="http://schemas.openxmlformats.org/officeDocument/2006/relationships/slide" Target="slides/slide321.xml"/><Relationship Id="rId326" Type="http://schemas.openxmlformats.org/officeDocument/2006/relationships/slide" Target="slides/slide322.xml"/><Relationship Id="rId327" Type="http://schemas.openxmlformats.org/officeDocument/2006/relationships/slide" Target="slides/slide323.xml"/><Relationship Id="rId328" Type="http://schemas.openxmlformats.org/officeDocument/2006/relationships/slide" Target="slides/slide324.xml"/><Relationship Id="rId329" Type="http://schemas.openxmlformats.org/officeDocument/2006/relationships/slide" Target="slides/slide325.xml"/><Relationship Id="rId330" Type="http://schemas.openxmlformats.org/officeDocument/2006/relationships/slide" Target="slides/slide326.xml"/><Relationship Id="rId331" Type="http://schemas.openxmlformats.org/officeDocument/2006/relationships/slide" Target="slides/slide327.xml"/><Relationship Id="rId332" Type="http://schemas.openxmlformats.org/officeDocument/2006/relationships/slide" Target="slides/slide328.xml"/><Relationship Id="rId333" Type="http://schemas.openxmlformats.org/officeDocument/2006/relationships/slide" Target="slides/slide329.xml"/><Relationship Id="rId334" Type="http://schemas.openxmlformats.org/officeDocument/2006/relationships/slide" Target="slides/slide330.xml"/><Relationship Id="rId335" Type="http://schemas.openxmlformats.org/officeDocument/2006/relationships/slide" Target="slides/slide331.xml"/><Relationship Id="rId336" Type="http://schemas.openxmlformats.org/officeDocument/2006/relationships/slide" Target="slides/slide332.xml"/><Relationship Id="rId337" Type="http://schemas.openxmlformats.org/officeDocument/2006/relationships/slide" Target="slides/slide333.xml"/><Relationship Id="rId338" Type="http://schemas.openxmlformats.org/officeDocument/2006/relationships/slide" Target="slides/slide334.xml"/><Relationship Id="rId339" Type="http://schemas.openxmlformats.org/officeDocument/2006/relationships/slide" Target="slides/slide335.xml"/><Relationship Id="rId340" Type="http://schemas.openxmlformats.org/officeDocument/2006/relationships/slide" Target="slides/slide336.xml"/><Relationship Id="rId341" Type="http://schemas.openxmlformats.org/officeDocument/2006/relationships/slide" Target="slides/slide337.xml"/><Relationship Id="rId342" Type="http://schemas.openxmlformats.org/officeDocument/2006/relationships/slide" Target="slides/slide338.xml"/><Relationship Id="rId343" Type="http://schemas.openxmlformats.org/officeDocument/2006/relationships/slide" Target="slides/slide339.xml"/><Relationship Id="rId344" Type="http://schemas.openxmlformats.org/officeDocument/2006/relationships/slide" Target="slides/slide340.xml"/><Relationship Id="rId345" Type="http://schemas.openxmlformats.org/officeDocument/2006/relationships/slide" Target="slides/slide341.xml"/><Relationship Id="rId346" Type="http://schemas.openxmlformats.org/officeDocument/2006/relationships/slide" Target="slides/slide342.xml"/><Relationship Id="rId347" Type="http://schemas.openxmlformats.org/officeDocument/2006/relationships/slide" Target="slides/slide343.xml"/><Relationship Id="rId348" Type="http://schemas.openxmlformats.org/officeDocument/2006/relationships/slide" Target="slides/slide344.xml"/><Relationship Id="rId349" Type="http://schemas.openxmlformats.org/officeDocument/2006/relationships/slide" Target="slides/slide345.xml"/><Relationship Id="rId350" Type="http://schemas.openxmlformats.org/officeDocument/2006/relationships/slide" Target="slides/slide346.xml"/><Relationship Id="rId351" Type="http://schemas.openxmlformats.org/officeDocument/2006/relationships/slide" Target="slides/slide347.xml"/><Relationship Id="rId352" Type="http://schemas.openxmlformats.org/officeDocument/2006/relationships/slide" Target="slides/slide348.xml"/><Relationship Id="rId353" Type="http://schemas.openxmlformats.org/officeDocument/2006/relationships/slide" Target="slides/slide349.xml"/><Relationship Id="rId354" Type="http://schemas.openxmlformats.org/officeDocument/2006/relationships/slide" Target="slides/slide350.xml"/><Relationship Id="rId355" Type="http://schemas.openxmlformats.org/officeDocument/2006/relationships/slide" Target="slides/slide351.xml"/><Relationship Id="rId356" Type="http://schemas.openxmlformats.org/officeDocument/2006/relationships/slide" Target="slides/slide352.xml"/><Relationship Id="rId357" Type="http://schemas.openxmlformats.org/officeDocument/2006/relationships/slide" Target="slides/slide353.xml"/><Relationship Id="rId358" Type="http://schemas.openxmlformats.org/officeDocument/2006/relationships/slide" Target="slides/slide354.xml"/><Relationship Id="rId359" Type="http://schemas.openxmlformats.org/officeDocument/2006/relationships/slide" Target="slides/slide355.xml"/><Relationship Id="rId360" Type="http://schemas.openxmlformats.org/officeDocument/2006/relationships/slide" Target="slides/slide356.xml"/><Relationship Id="rId361" Type="http://schemas.openxmlformats.org/officeDocument/2006/relationships/slide" Target="slides/slide357.xml"/><Relationship Id="rId362" Type="http://schemas.openxmlformats.org/officeDocument/2006/relationships/slide" Target="slides/slide358.xml"/><Relationship Id="rId363" Type="http://schemas.openxmlformats.org/officeDocument/2006/relationships/slide" Target="slides/slide359.xml"/><Relationship Id="rId364" Type="http://schemas.openxmlformats.org/officeDocument/2006/relationships/slide" Target="slides/slide360.xml"/><Relationship Id="rId365" Type="http://schemas.openxmlformats.org/officeDocument/2006/relationships/slide" Target="slides/slide361.xml"/><Relationship Id="rId366" Type="http://schemas.openxmlformats.org/officeDocument/2006/relationships/slide" Target="slides/slide362.xml"/><Relationship Id="rId367" Type="http://schemas.openxmlformats.org/officeDocument/2006/relationships/slide" Target="slides/slide363.xml"/><Relationship Id="rId368" Type="http://schemas.openxmlformats.org/officeDocument/2006/relationships/slide" Target="slides/slide364.xml"/><Relationship Id="rId369" Type="http://schemas.openxmlformats.org/officeDocument/2006/relationships/slide" Target="slides/slide365.xml"/><Relationship Id="rId370" Type="http://schemas.openxmlformats.org/officeDocument/2006/relationships/slide" Target="slides/slide366.xml"/><Relationship Id="rId371" Type="http://schemas.openxmlformats.org/officeDocument/2006/relationships/slide" Target="slides/slide367.xml"/><Relationship Id="rId372" Type="http://schemas.openxmlformats.org/officeDocument/2006/relationships/slide" Target="slides/slide368.xml"/><Relationship Id="rId373" Type="http://schemas.openxmlformats.org/officeDocument/2006/relationships/slide" Target="slides/slide369.xml"/><Relationship Id="rId374" Type="http://schemas.openxmlformats.org/officeDocument/2006/relationships/slide" Target="slides/slide370.xml"/><Relationship Id="rId375" Type="http://schemas.openxmlformats.org/officeDocument/2006/relationships/slide" Target="slides/slide371.xml"/><Relationship Id="rId376" Type="http://schemas.openxmlformats.org/officeDocument/2006/relationships/slide" Target="slides/slide372.xml"/><Relationship Id="rId377" Type="http://schemas.openxmlformats.org/officeDocument/2006/relationships/notesMaster" Target="notesMasters/notesMaster1.xml"/><Relationship Id="rId378" Type="http://schemas.openxmlformats.org/officeDocument/2006/relationships/presProps" Target="presProps.xml"/><Relationship Id="rId379" Type="http://schemas.openxmlformats.org/officeDocument/2006/relationships/viewProps" Target="viewProps.xml"/><Relationship Id="rId380" Type="http://schemas.openxmlformats.org/officeDocument/2006/relationships/theme" Target="theme/theme1.xml"/><Relationship Id="rId381" Type="http://schemas.openxmlformats.org/officeDocument/2006/relationships/tableStyles" Target="tableStyles.xml"/><Relationship Id="rId382" Type="http://schemas.microsoft.com/office/2015/10/relationships/revisionInfo" Target="revisionInfo.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microsoft.com/office/2011/relationships/chartStyle" Target="style100.xml"/><Relationship Id="rId2" Type="http://schemas.microsoft.com/office/2011/relationships/chartColorStyle" Target="colors100.xml"/><Relationship Id="rId3"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microsoft.com/office/2011/relationships/chartStyle" Target="style101.xml"/><Relationship Id="rId2" Type="http://schemas.microsoft.com/office/2011/relationships/chartColorStyle" Target="colors101.xml"/><Relationship Id="rId3"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microsoft.com/office/2011/relationships/chartStyle" Target="style102.xml"/><Relationship Id="rId2" Type="http://schemas.microsoft.com/office/2011/relationships/chartColorStyle" Target="colors102.xml"/><Relationship Id="rId3"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microsoft.com/office/2011/relationships/chartStyle" Target="style103.xml"/><Relationship Id="rId2" Type="http://schemas.microsoft.com/office/2011/relationships/chartColorStyle" Target="colors103.xml"/><Relationship Id="rId3"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microsoft.com/office/2011/relationships/chartStyle" Target="style104.xml"/><Relationship Id="rId2" Type="http://schemas.microsoft.com/office/2011/relationships/chartColorStyle" Target="colors104.xml"/><Relationship Id="rId3"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microsoft.com/office/2011/relationships/chartStyle" Target="style105.xml"/><Relationship Id="rId2" Type="http://schemas.microsoft.com/office/2011/relationships/chartColorStyle" Target="colors105.xml"/><Relationship Id="rId3"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microsoft.com/office/2011/relationships/chartStyle" Target="style106.xml"/><Relationship Id="rId2" Type="http://schemas.microsoft.com/office/2011/relationships/chartColorStyle" Target="colors106.xml"/><Relationship Id="rId3"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microsoft.com/office/2011/relationships/chartStyle" Target="style107.xml"/><Relationship Id="rId2" Type="http://schemas.microsoft.com/office/2011/relationships/chartColorStyle" Target="colors107.xml"/><Relationship Id="rId3"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microsoft.com/office/2011/relationships/chartStyle" Target="style108.xml"/><Relationship Id="rId2" Type="http://schemas.microsoft.com/office/2011/relationships/chartColorStyle" Target="colors108.xml"/><Relationship Id="rId3"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microsoft.com/office/2011/relationships/chartStyle" Target="style109.xml"/><Relationship Id="rId2" Type="http://schemas.microsoft.com/office/2011/relationships/chartColorStyle" Target="colors109.xml"/><Relationship Id="rId3"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microsoft.com/office/2011/relationships/chartStyle" Target="style11.xml"/><Relationship Id="rId2" Type="http://schemas.microsoft.com/office/2011/relationships/chartColorStyle" Target="colors11.xml"/><Relationship Id="rId3"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microsoft.com/office/2011/relationships/chartStyle" Target="style110.xml"/><Relationship Id="rId2" Type="http://schemas.microsoft.com/office/2011/relationships/chartColorStyle" Target="colors110.xml"/><Relationship Id="rId3"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microsoft.com/office/2011/relationships/chartStyle" Target="style111.xml"/><Relationship Id="rId2" Type="http://schemas.microsoft.com/office/2011/relationships/chartColorStyle" Target="colors111.xml"/><Relationship Id="rId3"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microsoft.com/office/2011/relationships/chartStyle" Target="style112.xml"/><Relationship Id="rId2" Type="http://schemas.microsoft.com/office/2011/relationships/chartColorStyle" Target="colors112.xml"/><Relationship Id="rId3"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microsoft.com/office/2011/relationships/chartStyle" Target="style113.xml"/><Relationship Id="rId2" Type="http://schemas.microsoft.com/office/2011/relationships/chartColorStyle" Target="colors113.xml"/><Relationship Id="rId3"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microsoft.com/office/2011/relationships/chartStyle" Target="style114.xml"/><Relationship Id="rId2" Type="http://schemas.microsoft.com/office/2011/relationships/chartColorStyle" Target="colors114.xml"/><Relationship Id="rId3"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microsoft.com/office/2011/relationships/chartStyle" Target="style115.xml"/><Relationship Id="rId2" Type="http://schemas.microsoft.com/office/2011/relationships/chartColorStyle" Target="colors115.xml"/><Relationship Id="rId3"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microsoft.com/office/2011/relationships/chartStyle" Target="style116.xml"/><Relationship Id="rId2" Type="http://schemas.microsoft.com/office/2011/relationships/chartColorStyle" Target="colors116.xml"/><Relationship Id="rId3"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microsoft.com/office/2011/relationships/chartStyle" Target="style117.xml"/><Relationship Id="rId2" Type="http://schemas.microsoft.com/office/2011/relationships/chartColorStyle" Target="colors117.xml"/><Relationship Id="rId3"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microsoft.com/office/2011/relationships/chartStyle" Target="style118.xml"/><Relationship Id="rId2" Type="http://schemas.microsoft.com/office/2011/relationships/chartColorStyle" Target="colors118.xml"/><Relationship Id="rId3"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microsoft.com/office/2011/relationships/chartStyle" Target="style119.xml"/><Relationship Id="rId2" Type="http://schemas.microsoft.com/office/2011/relationships/chartColorStyle" Target="colors119.xml"/><Relationship Id="rId3"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microsoft.com/office/2011/relationships/chartStyle" Target="style12.xml"/><Relationship Id="rId2" Type="http://schemas.microsoft.com/office/2011/relationships/chartColorStyle" Target="colors12.xml"/><Relationship Id="rId3"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microsoft.com/office/2011/relationships/chartStyle" Target="style120.xml"/><Relationship Id="rId2" Type="http://schemas.microsoft.com/office/2011/relationships/chartColorStyle" Target="colors120.xml"/><Relationship Id="rId3"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microsoft.com/office/2011/relationships/chartStyle" Target="style121.xml"/><Relationship Id="rId2" Type="http://schemas.microsoft.com/office/2011/relationships/chartColorStyle" Target="colors121.xml"/><Relationship Id="rId3"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microsoft.com/office/2011/relationships/chartStyle" Target="style122.xml"/><Relationship Id="rId2" Type="http://schemas.microsoft.com/office/2011/relationships/chartColorStyle" Target="colors122.xml"/><Relationship Id="rId3"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microsoft.com/office/2011/relationships/chartStyle" Target="style123.xml"/><Relationship Id="rId2" Type="http://schemas.microsoft.com/office/2011/relationships/chartColorStyle" Target="colors123.xml"/><Relationship Id="rId3"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microsoft.com/office/2011/relationships/chartStyle" Target="style124.xml"/><Relationship Id="rId2" Type="http://schemas.microsoft.com/office/2011/relationships/chartColorStyle" Target="colors124.xml"/><Relationship Id="rId3"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microsoft.com/office/2011/relationships/chartStyle" Target="style125.xml"/><Relationship Id="rId2" Type="http://schemas.microsoft.com/office/2011/relationships/chartColorStyle" Target="colors125.xml"/><Relationship Id="rId3"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microsoft.com/office/2011/relationships/chartStyle" Target="style126.xml"/><Relationship Id="rId2" Type="http://schemas.microsoft.com/office/2011/relationships/chartColorStyle" Target="colors126.xml"/><Relationship Id="rId3"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microsoft.com/office/2011/relationships/chartStyle" Target="style127.xml"/><Relationship Id="rId2" Type="http://schemas.microsoft.com/office/2011/relationships/chartColorStyle" Target="colors127.xml"/><Relationship Id="rId3"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microsoft.com/office/2011/relationships/chartStyle" Target="style128.xml"/><Relationship Id="rId2" Type="http://schemas.microsoft.com/office/2011/relationships/chartColorStyle" Target="colors128.xml"/><Relationship Id="rId3"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microsoft.com/office/2011/relationships/chartStyle" Target="style129.xml"/><Relationship Id="rId2" Type="http://schemas.microsoft.com/office/2011/relationships/chartColorStyle" Target="colors129.xml"/><Relationship Id="rId3"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microsoft.com/office/2011/relationships/chartStyle" Target="style13.xml"/><Relationship Id="rId2" Type="http://schemas.microsoft.com/office/2011/relationships/chartColorStyle" Target="colors13.xml"/><Relationship Id="rId3"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microsoft.com/office/2011/relationships/chartStyle" Target="style130.xml"/><Relationship Id="rId2" Type="http://schemas.microsoft.com/office/2011/relationships/chartColorStyle" Target="colors130.xml"/><Relationship Id="rId3"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microsoft.com/office/2011/relationships/chartStyle" Target="style131.xml"/><Relationship Id="rId2" Type="http://schemas.microsoft.com/office/2011/relationships/chartColorStyle" Target="colors131.xml"/><Relationship Id="rId3"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microsoft.com/office/2011/relationships/chartStyle" Target="style132.xml"/><Relationship Id="rId2" Type="http://schemas.microsoft.com/office/2011/relationships/chartColorStyle" Target="colors132.xml"/><Relationship Id="rId3"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microsoft.com/office/2011/relationships/chartStyle" Target="style133.xml"/><Relationship Id="rId2" Type="http://schemas.microsoft.com/office/2011/relationships/chartColorStyle" Target="colors133.xml"/><Relationship Id="rId3"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microsoft.com/office/2011/relationships/chartStyle" Target="style134.xml"/><Relationship Id="rId2" Type="http://schemas.microsoft.com/office/2011/relationships/chartColorStyle" Target="colors134.xml"/><Relationship Id="rId3"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microsoft.com/office/2011/relationships/chartStyle" Target="style135.xml"/><Relationship Id="rId2" Type="http://schemas.microsoft.com/office/2011/relationships/chartColorStyle" Target="colors135.xml"/><Relationship Id="rId3"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microsoft.com/office/2011/relationships/chartStyle" Target="style136.xml"/><Relationship Id="rId2" Type="http://schemas.microsoft.com/office/2011/relationships/chartColorStyle" Target="colors136.xml"/><Relationship Id="rId3"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microsoft.com/office/2011/relationships/chartStyle" Target="style137.xml"/><Relationship Id="rId2" Type="http://schemas.microsoft.com/office/2011/relationships/chartColorStyle" Target="colors137.xml"/><Relationship Id="rId3"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microsoft.com/office/2011/relationships/chartStyle" Target="style138.xml"/><Relationship Id="rId2" Type="http://schemas.microsoft.com/office/2011/relationships/chartColorStyle" Target="colors138.xml"/><Relationship Id="rId3"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microsoft.com/office/2011/relationships/chartStyle" Target="style139.xml"/><Relationship Id="rId2" Type="http://schemas.microsoft.com/office/2011/relationships/chartColorStyle" Target="colors139.xml"/><Relationship Id="rId3"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microsoft.com/office/2011/relationships/chartStyle" Target="style14.xml"/><Relationship Id="rId2" Type="http://schemas.microsoft.com/office/2011/relationships/chartColorStyle" Target="colors14.xml"/><Relationship Id="rId3"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microsoft.com/office/2011/relationships/chartStyle" Target="style140.xml"/><Relationship Id="rId2" Type="http://schemas.microsoft.com/office/2011/relationships/chartColorStyle" Target="colors140.xml"/><Relationship Id="rId3"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microsoft.com/office/2011/relationships/chartStyle" Target="style141.xml"/><Relationship Id="rId2" Type="http://schemas.microsoft.com/office/2011/relationships/chartColorStyle" Target="colors141.xml"/><Relationship Id="rId3"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microsoft.com/office/2011/relationships/chartStyle" Target="style142.xml"/><Relationship Id="rId2" Type="http://schemas.microsoft.com/office/2011/relationships/chartColorStyle" Target="colors142.xml"/><Relationship Id="rId3"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microsoft.com/office/2011/relationships/chartStyle" Target="style143.xml"/><Relationship Id="rId2" Type="http://schemas.microsoft.com/office/2011/relationships/chartColorStyle" Target="colors143.xml"/><Relationship Id="rId3"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microsoft.com/office/2011/relationships/chartStyle" Target="style144.xml"/><Relationship Id="rId2" Type="http://schemas.microsoft.com/office/2011/relationships/chartColorStyle" Target="colors144.xml"/><Relationship Id="rId3"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microsoft.com/office/2011/relationships/chartStyle" Target="style145.xml"/><Relationship Id="rId2" Type="http://schemas.microsoft.com/office/2011/relationships/chartColorStyle" Target="colors145.xml"/><Relationship Id="rId3"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microsoft.com/office/2011/relationships/chartStyle" Target="style146.xml"/><Relationship Id="rId2" Type="http://schemas.microsoft.com/office/2011/relationships/chartColorStyle" Target="colors146.xml"/><Relationship Id="rId3"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microsoft.com/office/2011/relationships/chartStyle" Target="style147.xml"/><Relationship Id="rId2" Type="http://schemas.microsoft.com/office/2011/relationships/chartColorStyle" Target="colors147.xml"/><Relationship Id="rId3"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microsoft.com/office/2011/relationships/chartStyle" Target="style148.xml"/><Relationship Id="rId2" Type="http://schemas.microsoft.com/office/2011/relationships/chartColorStyle" Target="colors148.xml"/><Relationship Id="rId3"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microsoft.com/office/2011/relationships/chartStyle" Target="style149.xml"/><Relationship Id="rId2" Type="http://schemas.microsoft.com/office/2011/relationships/chartColorStyle" Target="colors149.xml"/><Relationship Id="rId3"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microsoft.com/office/2011/relationships/chartStyle" Target="style15.xml"/><Relationship Id="rId2" Type="http://schemas.microsoft.com/office/2011/relationships/chartColorStyle" Target="colors15.xml"/><Relationship Id="rId3"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microsoft.com/office/2011/relationships/chartStyle" Target="style150.xml"/><Relationship Id="rId2" Type="http://schemas.microsoft.com/office/2011/relationships/chartColorStyle" Target="colors150.xml"/><Relationship Id="rId3"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microsoft.com/office/2011/relationships/chartStyle" Target="style151.xml"/><Relationship Id="rId2" Type="http://schemas.microsoft.com/office/2011/relationships/chartColorStyle" Target="colors151.xml"/><Relationship Id="rId3"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microsoft.com/office/2011/relationships/chartStyle" Target="style152.xml"/><Relationship Id="rId2" Type="http://schemas.microsoft.com/office/2011/relationships/chartColorStyle" Target="colors152.xml"/><Relationship Id="rId3"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microsoft.com/office/2011/relationships/chartStyle" Target="style153.xml"/><Relationship Id="rId2" Type="http://schemas.microsoft.com/office/2011/relationships/chartColorStyle" Target="colors153.xml"/><Relationship Id="rId3"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microsoft.com/office/2011/relationships/chartStyle" Target="style154.xml"/><Relationship Id="rId2" Type="http://schemas.microsoft.com/office/2011/relationships/chartColorStyle" Target="colors154.xml"/><Relationship Id="rId3"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microsoft.com/office/2011/relationships/chartStyle" Target="style155.xml"/><Relationship Id="rId2" Type="http://schemas.microsoft.com/office/2011/relationships/chartColorStyle" Target="colors155.xml"/><Relationship Id="rId3"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microsoft.com/office/2011/relationships/chartStyle" Target="style156.xml"/><Relationship Id="rId2" Type="http://schemas.microsoft.com/office/2011/relationships/chartColorStyle" Target="colors156.xml"/><Relationship Id="rId3"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microsoft.com/office/2011/relationships/chartStyle" Target="style157.xml"/><Relationship Id="rId2" Type="http://schemas.microsoft.com/office/2011/relationships/chartColorStyle" Target="colors157.xml"/><Relationship Id="rId3"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microsoft.com/office/2011/relationships/chartStyle" Target="style158.xml"/><Relationship Id="rId2" Type="http://schemas.microsoft.com/office/2011/relationships/chartColorStyle" Target="colors158.xml"/><Relationship Id="rId3"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microsoft.com/office/2011/relationships/chartStyle" Target="style159.xml"/><Relationship Id="rId2" Type="http://schemas.microsoft.com/office/2011/relationships/chartColorStyle" Target="colors159.xml"/><Relationship Id="rId3"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microsoft.com/office/2011/relationships/chartStyle" Target="style16.xml"/><Relationship Id="rId2" Type="http://schemas.microsoft.com/office/2011/relationships/chartColorStyle" Target="colors16.xml"/><Relationship Id="rId3"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microsoft.com/office/2011/relationships/chartStyle" Target="style160.xml"/><Relationship Id="rId2" Type="http://schemas.microsoft.com/office/2011/relationships/chartColorStyle" Target="colors160.xml"/><Relationship Id="rId3"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microsoft.com/office/2011/relationships/chartStyle" Target="style161.xml"/><Relationship Id="rId2" Type="http://schemas.microsoft.com/office/2011/relationships/chartColorStyle" Target="colors161.xml"/><Relationship Id="rId3"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microsoft.com/office/2011/relationships/chartStyle" Target="style162.xml"/><Relationship Id="rId2" Type="http://schemas.microsoft.com/office/2011/relationships/chartColorStyle" Target="colors162.xml"/><Relationship Id="rId3"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microsoft.com/office/2011/relationships/chartStyle" Target="style163.xml"/><Relationship Id="rId2" Type="http://schemas.microsoft.com/office/2011/relationships/chartColorStyle" Target="colors163.xml"/><Relationship Id="rId3"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microsoft.com/office/2011/relationships/chartStyle" Target="style164.xml"/><Relationship Id="rId2" Type="http://schemas.microsoft.com/office/2011/relationships/chartColorStyle" Target="colors164.xml"/><Relationship Id="rId3"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microsoft.com/office/2011/relationships/chartStyle" Target="style165.xml"/><Relationship Id="rId2" Type="http://schemas.microsoft.com/office/2011/relationships/chartColorStyle" Target="colors165.xml"/><Relationship Id="rId3"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microsoft.com/office/2011/relationships/chartStyle" Target="style166.xml"/><Relationship Id="rId2" Type="http://schemas.microsoft.com/office/2011/relationships/chartColorStyle" Target="colors166.xml"/><Relationship Id="rId3"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microsoft.com/office/2011/relationships/chartStyle" Target="style167.xml"/><Relationship Id="rId2" Type="http://schemas.microsoft.com/office/2011/relationships/chartColorStyle" Target="colors167.xml"/><Relationship Id="rId3"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microsoft.com/office/2011/relationships/chartStyle" Target="style168.xml"/><Relationship Id="rId2" Type="http://schemas.microsoft.com/office/2011/relationships/chartColorStyle" Target="colors168.xml"/><Relationship Id="rId3"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microsoft.com/office/2011/relationships/chartStyle" Target="style169.xml"/><Relationship Id="rId2" Type="http://schemas.microsoft.com/office/2011/relationships/chartColorStyle" Target="colors169.xml"/><Relationship Id="rId3"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microsoft.com/office/2011/relationships/chartStyle" Target="style17.xml"/><Relationship Id="rId2" Type="http://schemas.microsoft.com/office/2011/relationships/chartColorStyle" Target="colors17.xml"/><Relationship Id="rId3"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microsoft.com/office/2011/relationships/chartStyle" Target="style170.xml"/><Relationship Id="rId2" Type="http://schemas.microsoft.com/office/2011/relationships/chartColorStyle" Target="colors170.xml"/><Relationship Id="rId3"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microsoft.com/office/2011/relationships/chartStyle" Target="style171.xml"/><Relationship Id="rId2" Type="http://schemas.microsoft.com/office/2011/relationships/chartColorStyle" Target="colors171.xml"/><Relationship Id="rId3"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microsoft.com/office/2011/relationships/chartStyle" Target="style172.xml"/><Relationship Id="rId2" Type="http://schemas.microsoft.com/office/2011/relationships/chartColorStyle" Target="colors172.xml"/><Relationship Id="rId3"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microsoft.com/office/2011/relationships/chartStyle" Target="style173.xml"/><Relationship Id="rId2" Type="http://schemas.microsoft.com/office/2011/relationships/chartColorStyle" Target="colors173.xml"/><Relationship Id="rId3"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microsoft.com/office/2011/relationships/chartStyle" Target="style174.xml"/><Relationship Id="rId2" Type="http://schemas.microsoft.com/office/2011/relationships/chartColorStyle" Target="colors174.xml"/><Relationship Id="rId3"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microsoft.com/office/2011/relationships/chartStyle" Target="style175.xml"/><Relationship Id="rId2" Type="http://schemas.microsoft.com/office/2011/relationships/chartColorStyle" Target="colors175.xml"/><Relationship Id="rId3"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microsoft.com/office/2011/relationships/chartStyle" Target="style176.xml"/><Relationship Id="rId2" Type="http://schemas.microsoft.com/office/2011/relationships/chartColorStyle" Target="colors176.xml"/><Relationship Id="rId3"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microsoft.com/office/2011/relationships/chartStyle" Target="style177.xml"/><Relationship Id="rId2" Type="http://schemas.microsoft.com/office/2011/relationships/chartColorStyle" Target="colors177.xml"/><Relationship Id="rId3"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microsoft.com/office/2011/relationships/chartStyle" Target="style178.xml"/><Relationship Id="rId2" Type="http://schemas.microsoft.com/office/2011/relationships/chartColorStyle" Target="colors178.xml"/><Relationship Id="rId3"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microsoft.com/office/2011/relationships/chartStyle" Target="style179.xml"/><Relationship Id="rId2" Type="http://schemas.microsoft.com/office/2011/relationships/chartColorStyle" Target="colors179.xml"/><Relationship Id="rId3"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microsoft.com/office/2011/relationships/chartStyle" Target="style18.xml"/><Relationship Id="rId2" Type="http://schemas.microsoft.com/office/2011/relationships/chartColorStyle" Target="colors18.xml"/><Relationship Id="rId3"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microsoft.com/office/2011/relationships/chartStyle" Target="style180.xml"/><Relationship Id="rId2" Type="http://schemas.microsoft.com/office/2011/relationships/chartColorStyle" Target="colors180.xml"/><Relationship Id="rId3"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microsoft.com/office/2011/relationships/chartStyle" Target="style181.xml"/><Relationship Id="rId2" Type="http://schemas.microsoft.com/office/2011/relationships/chartColorStyle" Target="colors181.xml"/><Relationship Id="rId3"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microsoft.com/office/2011/relationships/chartStyle" Target="style182.xml"/><Relationship Id="rId2" Type="http://schemas.microsoft.com/office/2011/relationships/chartColorStyle" Target="colors182.xml"/><Relationship Id="rId3"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microsoft.com/office/2011/relationships/chartStyle" Target="style183.xml"/><Relationship Id="rId2" Type="http://schemas.microsoft.com/office/2011/relationships/chartColorStyle" Target="colors183.xml"/><Relationship Id="rId3"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microsoft.com/office/2011/relationships/chartStyle" Target="style184.xml"/><Relationship Id="rId2" Type="http://schemas.microsoft.com/office/2011/relationships/chartColorStyle" Target="colors184.xml"/><Relationship Id="rId3"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microsoft.com/office/2011/relationships/chartStyle" Target="style185.xml"/><Relationship Id="rId2" Type="http://schemas.microsoft.com/office/2011/relationships/chartColorStyle" Target="colors185.xml"/><Relationship Id="rId3"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microsoft.com/office/2011/relationships/chartStyle" Target="style186.xml"/><Relationship Id="rId2" Type="http://schemas.microsoft.com/office/2011/relationships/chartColorStyle" Target="colors186.xml"/><Relationship Id="rId3"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microsoft.com/office/2011/relationships/chartStyle" Target="style187.xml"/><Relationship Id="rId2" Type="http://schemas.microsoft.com/office/2011/relationships/chartColorStyle" Target="colors187.xml"/><Relationship Id="rId3"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microsoft.com/office/2011/relationships/chartStyle" Target="style188.xml"/><Relationship Id="rId2" Type="http://schemas.microsoft.com/office/2011/relationships/chartColorStyle" Target="colors188.xml"/><Relationship Id="rId3"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microsoft.com/office/2011/relationships/chartStyle" Target="style189.xml"/><Relationship Id="rId2" Type="http://schemas.microsoft.com/office/2011/relationships/chartColorStyle" Target="colors189.xml"/><Relationship Id="rId3"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microsoft.com/office/2011/relationships/chartStyle" Target="style19.xml"/><Relationship Id="rId2" Type="http://schemas.microsoft.com/office/2011/relationships/chartColorStyle" Target="colors19.xml"/><Relationship Id="rId3"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microsoft.com/office/2011/relationships/chartStyle" Target="style190.xml"/><Relationship Id="rId2" Type="http://schemas.microsoft.com/office/2011/relationships/chartColorStyle" Target="colors190.xml"/><Relationship Id="rId3"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microsoft.com/office/2011/relationships/chartStyle" Target="style191.xml"/><Relationship Id="rId2" Type="http://schemas.microsoft.com/office/2011/relationships/chartColorStyle" Target="colors191.xml"/><Relationship Id="rId3"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microsoft.com/office/2011/relationships/chartStyle" Target="style192.xml"/><Relationship Id="rId2" Type="http://schemas.microsoft.com/office/2011/relationships/chartColorStyle" Target="colors192.xml"/><Relationship Id="rId3"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microsoft.com/office/2011/relationships/chartStyle" Target="style193.xml"/><Relationship Id="rId2" Type="http://schemas.microsoft.com/office/2011/relationships/chartColorStyle" Target="colors193.xml"/><Relationship Id="rId3"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microsoft.com/office/2011/relationships/chartStyle" Target="style194.xml"/><Relationship Id="rId2" Type="http://schemas.microsoft.com/office/2011/relationships/chartColorStyle" Target="colors194.xml"/><Relationship Id="rId3"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microsoft.com/office/2011/relationships/chartStyle" Target="style195.xml"/><Relationship Id="rId2" Type="http://schemas.microsoft.com/office/2011/relationships/chartColorStyle" Target="colors195.xml"/><Relationship Id="rId3"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microsoft.com/office/2011/relationships/chartStyle" Target="style196.xml"/><Relationship Id="rId2" Type="http://schemas.microsoft.com/office/2011/relationships/chartColorStyle" Target="colors196.xml"/><Relationship Id="rId3"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microsoft.com/office/2011/relationships/chartStyle" Target="style197.xml"/><Relationship Id="rId2" Type="http://schemas.microsoft.com/office/2011/relationships/chartColorStyle" Target="colors197.xml"/><Relationship Id="rId3"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microsoft.com/office/2011/relationships/chartStyle" Target="style198.xml"/><Relationship Id="rId2" Type="http://schemas.microsoft.com/office/2011/relationships/chartColorStyle" Target="colors198.xml"/><Relationship Id="rId3"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microsoft.com/office/2011/relationships/chartStyle" Target="style199.xml"/><Relationship Id="rId2" Type="http://schemas.microsoft.com/office/2011/relationships/chartColorStyle" Target="colors199.xml"/><Relationship Id="rId3"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microsoft.com/office/2011/relationships/chartStyle" Target="style20.xml"/><Relationship Id="rId2" Type="http://schemas.microsoft.com/office/2011/relationships/chartColorStyle" Target="colors20.xml"/><Relationship Id="rId3"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microsoft.com/office/2011/relationships/chartStyle" Target="style200.xml"/><Relationship Id="rId2" Type="http://schemas.microsoft.com/office/2011/relationships/chartColorStyle" Target="colors200.xml"/><Relationship Id="rId3"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microsoft.com/office/2011/relationships/chartStyle" Target="style201.xml"/><Relationship Id="rId2" Type="http://schemas.microsoft.com/office/2011/relationships/chartColorStyle" Target="colors201.xml"/><Relationship Id="rId3"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microsoft.com/office/2011/relationships/chartStyle" Target="style202.xml"/><Relationship Id="rId2" Type="http://schemas.microsoft.com/office/2011/relationships/chartColorStyle" Target="colors202.xml"/><Relationship Id="rId3"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microsoft.com/office/2011/relationships/chartStyle" Target="style203.xml"/><Relationship Id="rId2" Type="http://schemas.microsoft.com/office/2011/relationships/chartColorStyle" Target="colors203.xml"/><Relationship Id="rId3"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microsoft.com/office/2011/relationships/chartStyle" Target="style204.xml"/><Relationship Id="rId2" Type="http://schemas.microsoft.com/office/2011/relationships/chartColorStyle" Target="colors204.xml"/><Relationship Id="rId3"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microsoft.com/office/2011/relationships/chartStyle" Target="style205.xml"/><Relationship Id="rId2" Type="http://schemas.microsoft.com/office/2011/relationships/chartColorStyle" Target="colors205.xml"/><Relationship Id="rId3"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microsoft.com/office/2011/relationships/chartStyle" Target="style206.xml"/><Relationship Id="rId2" Type="http://schemas.microsoft.com/office/2011/relationships/chartColorStyle" Target="colors206.xml"/><Relationship Id="rId3"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microsoft.com/office/2011/relationships/chartStyle" Target="style207.xml"/><Relationship Id="rId2" Type="http://schemas.microsoft.com/office/2011/relationships/chartColorStyle" Target="colors207.xml"/><Relationship Id="rId3"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microsoft.com/office/2011/relationships/chartStyle" Target="style208.xml"/><Relationship Id="rId2" Type="http://schemas.microsoft.com/office/2011/relationships/chartColorStyle" Target="colors208.xml"/><Relationship Id="rId3"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microsoft.com/office/2011/relationships/chartStyle" Target="style209.xml"/><Relationship Id="rId2" Type="http://schemas.microsoft.com/office/2011/relationships/chartColorStyle" Target="colors209.xml"/><Relationship Id="rId3"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microsoft.com/office/2011/relationships/chartStyle" Target="style21.xml"/><Relationship Id="rId2" Type="http://schemas.microsoft.com/office/2011/relationships/chartColorStyle" Target="colors21.xml"/><Relationship Id="rId3"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microsoft.com/office/2011/relationships/chartStyle" Target="style210.xml"/><Relationship Id="rId2" Type="http://schemas.microsoft.com/office/2011/relationships/chartColorStyle" Target="colors210.xml"/><Relationship Id="rId3"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microsoft.com/office/2011/relationships/chartStyle" Target="style211.xml"/><Relationship Id="rId2" Type="http://schemas.microsoft.com/office/2011/relationships/chartColorStyle" Target="colors211.xml"/><Relationship Id="rId3"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microsoft.com/office/2011/relationships/chartStyle" Target="style212.xml"/><Relationship Id="rId2" Type="http://schemas.microsoft.com/office/2011/relationships/chartColorStyle" Target="colors212.xml"/><Relationship Id="rId3"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microsoft.com/office/2011/relationships/chartStyle" Target="style213.xml"/><Relationship Id="rId2" Type="http://schemas.microsoft.com/office/2011/relationships/chartColorStyle" Target="colors213.xml"/><Relationship Id="rId3"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microsoft.com/office/2011/relationships/chartStyle" Target="style214.xml"/><Relationship Id="rId2" Type="http://schemas.microsoft.com/office/2011/relationships/chartColorStyle" Target="colors214.xml"/><Relationship Id="rId3"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microsoft.com/office/2011/relationships/chartStyle" Target="style215.xml"/><Relationship Id="rId2" Type="http://schemas.microsoft.com/office/2011/relationships/chartColorStyle" Target="colors215.xml"/><Relationship Id="rId3"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microsoft.com/office/2011/relationships/chartStyle" Target="style216.xml"/><Relationship Id="rId2" Type="http://schemas.microsoft.com/office/2011/relationships/chartColorStyle" Target="colors216.xml"/><Relationship Id="rId3"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microsoft.com/office/2011/relationships/chartStyle" Target="style217.xml"/><Relationship Id="rId2" Type="http://schemas.microsoft.com/office/2011/relationships/chartColorStyle" Target="colors217.xml"/><Relationship Id="rId3"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microsoft.com/office/2011/relationships/chartStyle" Target="style218.xml"/><Relationship Id="rId2" Type="http://schemas.microsoft.com/office/2011/relationships/chartColorStyle" Target="colors218.xml"/><Relationship Id="rId3"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microsoft.com/office/2011/relationships/chartStyle" Target="style219.xml"/><Relationship Id="rId2" Type="http://schemas.microsoft.com/office/2011/relationships/chartColorStyle" Target="colors219.xml"/><Relationship Id="rId3"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microsoft.com/office/2011/relationships/chartStyle" Target="style22.xml"/><Relationship Id="rId2" Type="http://schemas.microsoft.com/office/2011/relationships/chartColorStyle" Target="colors22.xml"/><Relationship Id="rId3"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microsoft.com/office/2011/relationships/chartStyle" Target="style220.xml"/><Relationship Id="rId2" Type="http://schemas.microsoft.com/office/2011/relationships/chartColorStyle" Target="colors220.xml"/><Relationship Id="rId3"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microsoft.com/office/2011/relationships/chartStyle" Target="style221.xml"/><Relationship Id="rId2" Type="http://schemas.microsoft.com/office/2011/relationships/chartColorStyle" Target="colors221.xml"/><Relationship Id="rId3"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microsoft.com/office/2011/relationships/chartStyle" Target="style222.xml"/><Relationship Id="rId2" Type="http://schemas.microsoft.com/office/2011/relationships/chartColorStyle" Target="colors222.xml"/><Relationship Id="rId3"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microsoft.com/office/2011/relationships/chartStyle" Target="style223.xml"/><Relationship Id="rId2" Type="http://schemas.microsoft.com/office/2011/relationships/chartColorStyle" Target="colors223.xml"/><Relationship Id="rId3"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microsoft.com/office/2011/relationships/chartStyle" Target="style224.xml"/><Relationship Id="rId2" Type="http://schemas.microsoft.com/office/2011/relationships/chartColorStyle" Target="colors224.xml"/><Relationship Id="rId3"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microsoft.com/office/2011/relationships/chartStyle" Target="style225.xml"/><Relationship Id="rId2" Type="http://schemas.microsoft.com/office/2011/relationships/chartColorStyle" Target="colors225.xml"/><Relationship Id="rId3"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microsoft.com/office/2011/relationships/chartStyle" Target="style226.xml"/><Relationship Id="rId2" Type="http://schemas.microsoft.com/office/2011/relationships/chartColorStyle" Target="colors226.xml"/><Relationship Id="rId3"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microsoft.com/office/2011/relationships/chartStyle" Target="style227.xml"/><Relationship Id="rId2" Type="http://schemas.microsoft.com/office/2011/relationships/chartColorStyle" Target="colors227.xml"/><Relationship Id="rId3"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microsoft.com/office/2011/relationships/chartStyle" Target="style228.xml"/><Relationship Id="rId2" Type="http://schemas.microsoft.com/office/2011/relationships/chartColorStyle" Target="colors228.xml"/><Relationship Id="rId3"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microsoft.com/office/2011/relationships/chartStyle" Target="style229.xml"/><Relationship Id="rId2" Type="http://schemas.microsoft.com/office/2011/relationships/chartColorStyle" Target="colors229.xml"/><Relationship Id="rId3"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microsoft.com/office/2011/relationships/chartStyle" Target="style23.xml"/><Relationship Id="rId2" Type="http://schemas.microsoft.com/office/2011/relationships/chartColorStyle" Target="colors23.xml"/><Relationship Id="rId3"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microsoft.com/office/2011/relationships/chartStyle" Target="style230.xml"/><Relationship Id="rId2" Type="http://schemas.microsoft.com/office/2011/relationships/chartColorStyle" Target="colors230.xml"/><Relationship Id="rId3"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microsoft.com/office/2011/relationships/chartStyle" Target="style231.xml"/><Relationship Id="rId2" Type="http://schemas.microsoft.com/office/2011/relationships/chartColorStyle" Target="colors231.xml"/><Relationship Id="rId3"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microsoft.com/office/2011/relationships/chartStyle" Target="style232.xml"/><Relationship Id="rId2" Type="http://schemas.microsoft.com/office/2011/relationships/chartColorStyle" Target="colors232.xml"/><Relationship Id="rId3"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microsoft.com/office/2011/relationships/chartStyle" Target="style233.xml"/><Relationship Id="rId2" Type="http://schemas.microsoft.com/office/2011/relationships/chartColorStyle" Target="colors233.xml"/><Relationship Id="rId3"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microsoft.com/office/2011/relationships/chartStyle" Target="style234.xml"/><Relationship Id="rId2" Type="http://schemas.microsoft.com/office/2011/relationships/chartColorStyle" Target="colors234.xml"/><Relationship Id="rId3"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microsoft.com/office/2011/relationships/chartStyle" Target="style235.xml"/><Relationship Id="rId2" Type="http://schemas.microsoft.com/office/2011/relationships/chartColorStyle" Target="colors235.xml"/><Relationship Id="rId3"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microsoft.com/office/2011/relationships/chartStyle" Target="style236.xml"/><Relationship Id="rId2" Type="http://schemas.microsoft.com/office/2011/relationships/chartColorStyle" Target="colors236.xml"/><Relationship Id="rId3"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microsoft.com/office/2011/relationships/chartStyle" Target="style237.xml"/><Relationship Id="rId2" Type="http://schemas.microsoft.com/office/2011/relationships/chartColorStyle" Target="colors237.xml"/><Relationship Id="rId3"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microsoft.com/office/2011/relationships/chartStyle" Target="style238.xml"/><Relationship Id="rId2" Type="http://schemas.microsoft.com/office/2011/relationships/chartColorStyle" Target="colors238.xml"/><Relationship Id="rId3"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microsoft.com/office/2011/relationships/chartStyle" Target="style239.xml"/><Relationship Id="rId2" Type="http://schemas.microsoft.com/office/2011/relationships/chartColorStyle" Target="colors239.xml"/><Relationship Id="rId3"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microsoft.com/office/2011/relationships/chartStyle" Target="style24.xml"/><Relationship Id="rId2" Type="http://schemas.microsoft.com/office/2011/relationships/chartColorStyle" Target="colors24.xml"/><Relationship Id="rId3"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microsoft.com/office/2011/relationships/chartStyle" Target="style240.xml"/><Relationship Id="rId2" Type="http://schemas.microsoft.com/office/2011/relationships/chartColorStyle" Target="colors240.xml"/><Relationship Id="rId3"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microsoft.com/office/2011/relationships/chartStyle" Target="style241.xml"/><Relationship Id="rId2" Type="http://schemas.microsoft.com/office/2011/relationships/chartColorStyle" Target="colors241.xml"/><Relationship Id="rId3"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microsoft.com/office/2011/relationships/chartStyle" Target="style242.xml"/><Relationship Id="rId2" Type="http://schemas.microsoft.com/office/2011/relationships/chartColorStyle" Target="colors242.xml"/><Relationship Id="rId3"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microsoft.com/office/2011/relationships/chartStyle" Target="style243.xml"/><Relationship Id="rId2" Type="http://schemas.microsoft.com/office/2011/relationships/chartColorStyle" Target="colors243.xml"/><Relationship Id="rId3"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microsoft.com/office/2011/relationships/chartStyle" Target="style244.xml"/><Relationship Id="rId2" Type="http://schemas.microsoft.com/office/2011/relationships/chartColorStyle" Target="colors244.xml"/><Relationship Id="rId3"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microsoft.com/office/2011/relationships/chartStyle" Target="style245.xml"/><Relationship Id="rId2" Type="http://schemas.microsoft.com/office/2011/relationships/chartColorStyle" Target="colors245.xml"/><Relationship Id="rId3"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microsoft.com/office/2011/relationships/chartStyle" Target="style246.xml"/><Relationship Id="rId2" Type="http://schemas.microsoft.com/office/2011/relationships/chartColorStyle" Target="colors246.xml"/><Relationship Id="rId3"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microsoft.com/office/2011/relationships/chartStyle" Target="style247.xml"/><Relationship Id="rId2" Type="http://schemas.microsoft.com/office/2011/relationships/chartColorStyle" Target="colors247.xml"/><Relationship Id="rId3"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microsoft.com/office/2011/relationships/chartStyle" Target="style248.xml"/><Relationship Id="rId2" Type="http://schemas.microsoft.com/office/2011/relationships/chartColorStyle" Target="colors248.xml"/><Relationship Id="rId3"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microsoft.com/office/2011/relationships/chartStyle" Target="style249.xml"/><Relationship Id="rId2" Type="http://schemas.microsoft.com/office/2011/relationships/chartColorStyle" Target="colors249.xml"/><Relationship Id="rId3"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microsoft.com/office/2011/relationships/chartStyle" Target="style25.xml"/><Relationship Id="rId2" Type="http://schemas.microsoft.com/office/2011/relationships/chartColorStyle" Target="colors25.xml"/><Relationship Id="rId3"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microsoft.com/office/2011/relationships/chartStyle" Target="style250.xml"/><Relationship Id="rId2" Type="http://schemas.microsoft.com/office/2011/relationships/chartColorStyle" Target="colors250.xml"/><Relationship Id="rId3"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microsoft.com/office/2011/relationships/chartStyle" Target="style251.xml"/><Relationship Id="rId2" Type="http://schemas.microsoft.com/office/2011/relationships/chartColorStyle" Target="colors251.xml"/><Relationship Id="rId3"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microsoft.com/office/2011/relationships/chartStyle" Target="style252.xml"/><Relationship Id="rId2" Type="http://schemas.microsoft.com/office/2011/relationships/chartColorStyle" Target="colors252.xml"/><Relationship Id="rId3"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microsoft.com/office/2011/relationships/chartStyle" Target="style253.xml"/><Relationship Id="rId2" Type="http://schemas.microsoft.com/office/2011/relationships/chartColorStyle" Target="colors253.xml"/><Relationship Id="rId3"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microsoft.com/office/2011/relationships/chartStyle" Target="style254.xml"/><Relationship Id="rId2" Type="http://schemas.microsoft.com/office/2011/relationships/chartColorStyle" Target="colors254.xml"/><Relationship Id="rId3"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microsoft.com/office/2011/relationships/chartStyle" Target="style255.xml"/><Relationship Id="rId2" Type="http://schemas.microsoft.com/office/2011/relationships/chartColorStyle" Target="colors255.xml"/><Relationship Id="rId3"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microsoft.com/office/2011/relationships/chartStyle" Target="style256.xml"/><Relationship Id="rId2" Type="http://schemas.microsoft.com/office/2011/relationships/chartColorStyle" Target="colors256.xml"/><Relationship Id="rId3"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microsoft.com/office/2011/relationships/chartStyle" Target="style257.xml"/><Relationship Id="rId2" Type="http://schemas.microsoft.com/office/2011/relationships/chartColorStyle" Target="colors257.xml"/><Relationship Id="rId3"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microsoft.com/office/2011/relationships/chartStyle" Target="style258.xml"/><Relationship Id="rId2" Type="http://schemas.microsoft.com/office/2011/relationships/chartColorStyle" Target="colors258.xml"/><Relationship Id="rId3"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microsoft.com/office/2011/relationships/chartStyle" Target="style259.xml"/><Relationship Id="rId2" Type="http://schemas.microsoft.com/office/2011/relationships/chartColorStyle" Target="colors259.xml"/><Relationship Id="rId3"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microsoft.com/office/2011/relationships/chartStyle" Target="style26.xml"/><Relationship Id="rId2" Type="http://schemas.microsoft.com/office/2011/relationships/chartColorStyle" Target="colors26.xml"/><Relationship Id="rId3"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microsoft.com/office/2011/relationships/chartStyle" Target="style260.xml"/><Relationship Id="rId2" Type="http://schemas.microsoft.com/office/2011/relationships/chartColorStyle" Target="colors260.xml"/><Relationship Id="rId3"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microsoft.com/office/2011/relationships/chartStyle" Target="style261.xml"/><Relationship Id="rId2" Type="http://schemas.microsoft.com/office/2011/relationships/chartColorStyle" Target="colors261.xml"/><Relationship Id="rId3"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microsoft.com/office/2011/relationships/chartStyle" Target="style262.xml"/><Relationship Id="rId2" Type="http://schemas.microsoft.com/office/2011/relationships/chartColorStyle" Target="colors262.xml"/><Relationship Id="rId3"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microsoft.com/office/2011/relationships/chartStyle" Target="style263.xml"/><Relationship Id="rId2" Type="http://schemas.microsoft.com/office/2011/relationships/chartColorStyle" Target="colors263.xml"/><Relationship Id="rId3"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microsoft.com/office/2011/relationships/chartStyle" Target="style264.xml"/><Relationship Id="rId2" Type="http://schemas.microsoft.com/office/2011/relationships/chartColorStyle" Target="colors264.xml"/><Relationship Id="rId3"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microsoft.com/office/2011/relationships/chartStyle" Target="style265.xml"/><Relationship Id="rId2" Type="http://schemas.microsoft.com/office/2011/relationships/chartColorStyle" Target="colors265.xml"/><Relationship Id="rId3"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microsoft.com/office/2011/relationships/chartStyle" Target="style266.xml"/><Relationship Id="rId2" Type="http://schemas.microsoft.com/office/2011/relationships/chartColorStyle" Target="colors266.xml"/><Relationship Id="rId3"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microsoft.com/office/2011/relationships/chartStyle" Target="style267.xml"/><Relationship Id="rId2" Type="http://schemas.microsoft.com/office/2011/relationships/chartColorStyle" Target="colors267.xml"/><Relationship Id="rId3"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microsoft.com/office/2011/relationships/chartStyle" Target="style268.xml"/><Relationship Id="rId2" Type="http://schemas.microsoft.com/office/2011/relationships/chartColorStyle" Target="colors268.xml"/><Relationship Id="rId3"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microsoft.com/office/2011/relationships/chartStyle" Target="style269.xml"/><Relationship Id="rId2" Type="http://schemas.microsoft.com/office/2011/relationships/chartColorStyle" Target="colors269.xml"/><Relationship Id="rId3"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microsoft.com/office/2011/relationships/chartStyle" Target="style27.xml"/><Relationship Id="rId2" Type="http://schemas.microsoft.com/office/2011/relationships/chartColorStyle" Target="colors27.xml"/><Relationship Id="rId3"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microsoft.com/office/2011/relationships/chartStyle" Target="style270.xml"/><Relationship Id="rId2" Type="http://schemas.microsoft.com/office/2011/relationships/chartColorStyle" Target="colors270.xml"/><Relationship Id="rId3"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microsoft.com/office/2011/relationships/chartStyle" Target="style271.xml"/><Relationship Id="rId2" Type="http://schemas.microsoft.com/office/2011/relationships/chartColorStyle" Target="colors271.xml"/><Relationship Id="rId3"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microsoft.com/office/2011/relationships/chartStyle" Target="style272.xml"/><Relationship Id="rId2" Type="http://schemas.microsoft.com/office/2011/relationships/chartColorStyle" Target="colors272.xml"/><Relationship Id="rId3"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microsoft.com/office/2011/relationships/chartStyle" Target="style273.xml"/><Relationship Id="rId2" Type="http://schemas.microsoft.com/office/2011/relationships/chartColorStyle" Target="colors273.xml"/><Relationship Id="rId3"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microsoft.com/office/2011/relationships/chartStyle" Target="style274.xml"/><Relationship Id="rId2" Type="http://schemas.microsoft.com/office/2011/relationships/chartColorStyle" Target="colors274.xml"/><Relationship Id="rId3"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microsoft.com/office/2011/relationships/chartStyle" Target="style275.xml"/><Relationship Id="rId2" Type="http://schemas.microsoft.com/office/2011/relationships/chartColorStyle" Target="colors275.xml"/><Relationship Id="rId3"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microsoft.com/office/2011/relationships/chartStyle" Target="style276.xml"/><Relationship Id="rId2" Type="http://schemas.microsoft.com/office/2011/relationships/chartColorStyle" Target="colors276.xml"/><Relationship Id="rId3"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microsoft.com/office/2011/relationships/chartStyle" Target="style277.xml"/><Relationship Id="rId2" Type="http://schemas.microsoft.com/office/2011/relationships/chartColorStyle" Target="colors277.xml"/><Relationship Id="rId3"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microsoft.com/office/2011/relationships/chartStyle" Target="style278.xml"/><Relationship Id="rId2" Type="http://schemas.microsoft.com/office/2011/relationships/chartColorStyle" Target="colors278.xml"/><Relationship Id="rId3"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microsoft.com/office/2011/relationships/chartStyle" Target="style279.xml"/><Relationship Id="rId2" Type="http://schemas.microsoft.com/office/2011/relationships/chartColorStyle" Target="colors279.xml"/><Relationship Id="rId3"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microsoft.com/office/2011/relationships/chartStyle" Target="style28.xml"/><Relationship Id="rId2" Type="http://schemas.microsoft.com/office/2011/relationships/chartColorStyle" Target="colors28.xml"/><Relationship Id="rId3"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microsoft.com/office/2011/relationships/chartStyle" Target="style280.xml"/><Relationship Id="rId2" Type="http://schemas.microsoft.com/office/2011/relationships/chartColorStyle" Target="colors280.xml"/><Relationship Id="rId3"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microsoft.com/office/2011/relationships/chartStyle" Target="style281.xml"/><Relationship Id="rId2" Type="http://schemas.microsoft.com/office/2011/relationships/chartColorStyle" Target="colors281.xml"/><Relationship Id="rId3"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microsoft.com/office/2011/relationships/chartStyle" Target="style282.xml"/><Relationship Id="rId2" Type="http://schemas.microsoft.com/office/2011/relationships/chartColorStyle" Target="colors282.xml"/><Relationship Id="rId3"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microsoft.com/office/2011/relationships/chartStyle" Target="style283.xml"/><Relationship Id="rId2" Type="http://schemas.microsoft.com/office/2011/relationships/chartColorStyle" Target="colors283.xml"/><Relationship Id="rId3"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microsoft.com/office/2011/relationships/chartStyle" Target="style284.xml"/><Relationship Id="rId2" Type="http://schemas.microsoft.com/office/2011/relationships/chartColorStyle" Target="colors284.xml"/><Relationship Id="rId3"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microsoft.com/office/2011/relationships/chartStyle" Target="style285.xml"/><Relationship Id="rId2" Type="http://schemas.microsoft.com/office/2011/relationships/chartColorStyle" Target="colors285.xml"/><Relationship Id="rId3"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microsoft.com/office/2011/relationships/chartStyle" Target="style286.xml"/><Relationship Id="rId2" Type="http://schemas.microsoft.com/office/2011/relationships/chartColorStyle" Target="colors286.xml"/><Relationship Id="rId3"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microsoft.com/office/2011/relationships/chartStyle" Target="style287.xml"/><Relationship Id="rId2" Type="http://schemas.microsoft.com/office/2011/relationships/chartColorStyle" Target="colors287.xml"/><Relationship Id="rId3"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microsoft.com/office/2011/relationships/chartStyle" Target="style288.xml"/><Relationship Id="rId2" Type="http://schemas.microsoft.com/office/2011/relationships/chartColorStyle" Target="colors288.xml"/><Relationship Id="rId3"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microsoft.com/office/2011/relationships/chartStyle" Target="style289.xml"/><Relationship Id="rId2" Type="http://schemas.microsoft.com/office/2011/relationships/chartColorStyle" Target="colors289.xml"/><Relationship Id="rId3"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microsoft.com/office/2011/relationships/chartStyle" Target="style29.xml"/><Relationship Id="rId2" Type="http://schemas.microsoft.com/office/2011/relationships/chartColorStyle" Target="colors29.xml"/><Relationship Id="rId3"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microsoft.com/office/2011/relationships/chartStyle" Target="style290.xml"/><Relationship Id="rId2" Type="http://schemas.microsoft.com/office/2011/relationships/chartColorStyle" Target="colors290.xml"/><Relationship Id="rId3"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microsoft.com/office/2011/relationships/chartStyle" Target="style291.xml"/><Relationship Id="rId2" Type="http://schemas.microsoft.com/office/2011/relationships/chartColorStyle" Target="colors291.xml"/><Relationship Id="rId3"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microsoft.com/office/2011/relationships/chartStyle" Target="style292.xml"/><Relationship Id="rId2" Type="http://schemas.microsoft.com/office/2011/relationships/chartColorStyle" Target="colors292.xml"/><Relationship Id="rId3"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microsoft.com/office/2011/relationships/chartStyle" Target="style293.xml"/><Relationship Id="rId2" Type="http://schemas.microsoft.com/office/2011/relationships/chartColorStyle" Target="colors293.xml"/><Relationship Id="rId3"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microsoft.com/office/2011/relationships/chartStyle" Target="style294.xml"/><Relationship Id="rId2" Type="http://schemas.microsoft.com/office/2011/relationships/chartColorStyle" Target="colors294.xml"/><Relationship Id="rId3"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microsoft.com/office/2011/relationships/chartStyle" Target="style295.xml"/><Relationship Id="rId2" Type="http://schemas.microsoft.com/office/2011/relationships/chartColorStyle" Target="colors295.xml"/><Relationship Id="rId3"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microsoft.com/office/2011/relationships/chartStyle" Target="style296.xml"/><Relationship Id="rId2" Type="http://schemas.microsoft.com/office/2011/relationships/chartColorStyle" Target="colors296.xml"/><Relationship Id="rId3"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microsoft.com/office/2011/relationships/chartStyle" Target="style297.xml"/><Relationship Id="rId2" Type="http://schemas.microsoft.com/office/2011/relationships/chartColorStyle" Target="colors297.xml"/><Relationship Id="rId3"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microsoft.com/office/2011/relationships/chartStyle" Target="style298.xml"/><Relationship Id="rId2" Type="http://schemas.microsoft.com/office/2011/relationships/chartColorStyle" Target="colors298.xml"/><Relationship Id="rId3"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microsoft.com/office/2011/relationships/chartStyle" Target="style299.xml"/><Relationship Id="rId2" Type="http://schemas.microsoft.com/office/2011/relationships/chartColorStyle" Target="colors299.xml"/><Relationship Id="rId3"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microsoft.com/office/2011/relationships/chartStyle" Target="style30.xml"/><Relationship Id="rId2" Type="http://schemas.microsoft.com/office/2011/relationships/chartColorStyle" Target="colors30.xml"/><Relationship Id="rId3"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microsoft.com/office/2011/relationships/chartStyle" Target="style300.xml"/><Relationship Id="rId2" Type="http://schemas.microsoft.com/office/2011/relationships/chartColorStyle" Target="colors300.xml"/><Relationship Id="rId3"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microsoft.com/office/2011/relationships/chartStyle" Target="style301.xml"/><Relationship Id="rId2" Type="http://schemas.microsoft.com/office/2011/relationships/chartColorStyle" Target="colors301.xml"/><Relationship Id="rId3"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microsoft.com/office/2011/relationships/chartStyle" Target="style302.xml"/><Relationship Id="rId2" Type="http://schemas.microsoft.com/office/2011/relationships/chartColorStyle" Target="colors302.xml"/><Relationship Id="rId3"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microsoft.com/office/2011/relationships/chartStyle" Target="style303.xml"/><Relationship Id="rId2" Type="http://schemas.microsoft.com/office/2011/relationships/chartColorStyle" Target="colors303.xml"/><Relationship Id="rId3"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microsoft.com/office/2011/relationships/chartStyle" Target="style304.xml"/><Relationship Id="rId2" Type="http://schemas.microsoft.com/office/2011/relationships/chartColorStyle" Target="colors304.xml"/><Relationship Id="rId3"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microsoft.com/office/2011/relationships/chartStyle" Target="style305.xml"/><Relationship Id="rId2" Type="http://schemas.microsoft.com/office/2011/relationships/chartColorStyle" Target="colors305.xml"/><Relationship Id="rId3"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microsoft.com/office/2011/relationships/chartStyle" Target="style306.xml"/><Relationship Id="rId2" Type="http://schemas.microsoft.com/office/2011/relationships/chartColorStyle" Target="colors306.xml"/><Relationship Id="rId3"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microsoft.com/office/2011/relationships/chartStyle" Target="style307.xml"/><Relationship Id="rId2" Type="http://schemas.microsoft.com/office/2011/relationships/chartColorStyle" Target="colors307.xml"/><Relationship Id="rId3"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microsoft.com/office/2011/relationships/chartStyle" Target="style308.xml"/><Relationship Id="rId2" Type="http://schemas.microsoft.com/office/2011/relationships/chartColorStyle" Target="colors308.xml"/><Relationship Id="rId3"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microsoft.com/office/2011/relationships/chartStyle" Target="style309.xml"/><Relationship Id="rId2" Type="http://schemas.microsoft.com/office/2011/relationships/chartColorStyle" Target="colors309.xml"/><Relationship Id="rId3"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microsoft.com/office/2011/relationships/chartStyle" Target="style31.xml"/><Relationship Id="rId2" Type="http://schemas.microsoft.com/office/2011/relationships/chartColorStyle" Target="colors31.xml"/><Relationship Id="rId3"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microsoft.com/office/2011/relationships/chartStyle" Target="style310.xml"/><Relationship Id="rId2" Type="http://schemas.microsoft.com/office/2011/relationships/chartColorStyle" Target="colors310.xml"/><Relationship Id="rId3"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microsoft.com/office/2011/relationships/chartStyle" Target="style311.xml"/><Relationship Id="rId2" Type="http://schemas.microsoft.com/office/2011/relationships/chartColorStyle" Target="colors311.xml"/><Relationship Id="rId3"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microsoft.com/office/2011/relationships/chartStyle" Target="style312.xml"/><Relationship Id="rId2" Type="http://schemas.microsoft.com/office/2011/relationships/chartColorStyle" Target="colors312.xml"/><Relationship Id="rId3"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microsoft.com/office/2011/relationships/chartStyle" Target="style313.xml"/><Relationship Id="rId2" Type="http://schemas.microsoft.com/office/2011/relationships/chartColorStyle" Target="colors313.xml"/><Relationship Id="rId3"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microsoft.com/office/2011/relationships/chartStyle" Target="style314.xml"/><Relationship Id="rId2" Type="http://schemas.microsoft.com/office/2011/relationships/chartColorStyle" Target="colors314.xml"/><Relationship Id="rId3"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microsoft.com/office/2011/relationships/chartStyle" Target="style315.xml"/><Relationship Id="rId2" Type="http://schemas.microsoft.com/office/2011/relationships/chartColorStyle" Target="colors315.xml"/><Relationship Id="rId3"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microsoft.com/office/2011/relationships/chartStyle" Target="style316.xml"/><Relationship Id="rId2" Type="http://schemas.microsoft.com/office/2011/relationships/chartColorStyle" Target="colors316.xml"/><Relationship Id="rId3"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microsoft.com/office/2011/relationships/chartStyle" Target="style317.xml"/><Relationship Id="rId2" Type="http://schemas.microsoft.com/office/2011/relationships/chartColorStyle" Target="colors317.xml"/><Relationship Id="rId3"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microsoft.com/office/2011/relationships/chartStyle" Target="style318.xml"/><Relationship Id="rId2" Type="http://schemas.microsoft.com/office/2011/relationships/chartColorStyle" Target="colors318.xml"/><Relationship Id="rId3"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microsoft.com/office/2011/relationships/chartStyle" Target="style319.xml"/><Relationship Id="rId2" Type="http://schemas.microsoft.com/office/2011/relationships/chartColorStyle" Target="colors319.xml"/><Relationship Id="rId3"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microsoft.com/office/2011/relationships/chartStyle" Target="style32.xml"/><Relationship Id="rId2" Type="http://schemas.microsoft.com/office/2011/relationships/chartColorStyle" Target="colors32.xml"/><Relationship Id="rId3"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microsoft.com/office/2011/relationships/chartStyle" Target="style320.xml"/><Relationship Id="rId2" Type="http://schemas.microsoft.com/office/2011/relationships/chartColorStyle" Target="colors320.xml"/><Relationship Id="rId3"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microsoft.com/office/2011/relationships/chartStyle" Target="style321.xml"/><Relationship Id="rId2" Type="http://schemas.microsoft.com/office/2011/relationships/chartColorStyle" Target="colors321.xml"/><Relationship Id="rId3"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microsoft.com/office/2011/relationships/chartStyle" Target="style322.xml"/><Relationship Id="rId2" Type="http://schemas.microsoft.com/office/2011/relationships/chartColorStyle" Target="colors322.xml"/><Relationship Id="rId3"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microsoft.com/office/2011/relationships/chartStyle" Target="style323.xml"/><Relationship Id="rId2" Type="http://schemas.microsoft.com/office/2011/relationships/chartColorStyle" Target="colors323.xml"/><Relationship Id="rId3"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microsoft.com/office/2011/relationships/chartStyle" Target="style324.xml"/><Relationship Id="rId2" Type="http://schemas.microsoft.com/office/2011/relationships/chartColorStyle" Target="colors324.xml"/><Relationship Id="rId3"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microsoft.com/office/2011/relationships/chartStyle" Target="style325.xml"/><Relationship Id="rId2" Type="http://schemas.microsoft.com/office/2011/relationships/chartColorStyle" Target="colors325.xml"/><Relationship Id="rId3"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microsoft.com/office/2011/relationships/chartStyle" Target="style326.xml"/><Relationship Id="rId2" Type="http://schemas.microsoft.com/office/2011/relationships/chartColorStyle" Target="colors326.xml"/><Relationship Id="rId3"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microsoft.com/office/2011/relationships/chartStyle" Target="style327.xml"/><Relationship Id="rId2" Type="http://schemas.microsoft.com/office/2011/relationships/chartColorStyle" Target="colors327.xml"/><Relationship Id="rId3"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microsoft.com/office/2011/relationships/chartStyle" Target="style328.xml"/><Relationship Id="rId2" Type="http://schemas.microsoft.com/office/2011/relationships/chartColorStyle" Target="colors328.xml"/><Relationship Id="rId3"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microsoft.com/office/2011/relationships/chartStyle" Target="style329.xml"/><Relationship Id="rId2" Type="http://schemas.microsoft.com/office/2011/relationships/chartColorStyle" Target="colors329.xml"/><Relationship Id="rId3"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microsoft.com/office/2011/relationships/chartStyle" Target="style33.xml"/><Relationship Id="rId2" Type="http://schemas.microsoft.com/office/2011/relationships/chartColorStyle" Target="colors33.xml"/><Relationship Id="rId3"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microsoft.com/office/2011/relationships/chartStyle" Target="style330.xml"/><Relationship Id="rId2" Type="http://schemas.microsoft.com/office/2011/relationships/chartColorStyle" Target="colors330.xml"/><Relationship Id="rId3"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microsoft.com/office/2011/relationships/chartStyle" Target="style331.xml"/><Relationship Id="rId2" Type="http://schemas.microsoft.com/office/2011/relationships/chartColorStyle" Target="colors331.xml"/><Relationship Id="rId3"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microsoft.com/office/2011/relationships/chartStyle" Target="style332.xml"/><Relationship Id="rId2" Type="http://schemas.microsoft.com/office/2011/relationships/chartColorStyle" Target="colors332.xml"/><Relationship Id="rId3"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microsoft.com/office/2011/relationships/chartStyle" Target="style333.xml"/><Relationship Id="rId2" Type="http://schemas.microsoft.com/office/2011/relationships/chartColorStyle" Target="colors333.xml"/><Relationship Id="rId3"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microsoft.com/office/2011/relationships/chartStyle" Target="style334.xml"/><Relationship Id="rId2" Type="http://schemas.microsoft.com/office/2011/relationships/chartColorStyle" Target="colors334.xml"/><Relationship Id="rId3"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microsoft.com/office/2011/relationships/chartStyle" Target="style335.xml"/><Relationship Id="rId2" Type="http://schemas.microsoft.com/office/2011/relationships/chartColorStyle" Target="colors335.xml"/><Relationship Id="rId3"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microsoft.com/office/2011/relationships/chartStyle" Target="style336.xml"/><Relationship Id="rId2" Type="http://schemas.microsoft.com/office/2011/relationships/chartColorStyle" Target="colors336.xml"/><Relationship Id="rId3"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microsoft.com/office/2011/relationships/chartStyle" Target="style337.xml"/><Relationship Id="rId2" Type="http://schemas.microsoft.com/office/2011/relationships/chartColorStyle" Target="colors337.xml"/><Relationship Id="rId3"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microsoft.com/office/2011/relationships/chartStyle" Target="style338.xml"/><Relationship Id="rId2" Type="http://schemas.microsoft.com/office/2011/relationships/chartColorStyle" Target="colors338.xml"/><Relationship Id="rId3"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microsoft.com/office/2011/relationships/chartStyle" Target="style339.xml"/><Relationship Id="rId2" Type="http://schemas.microsoft.com/office/2011/relationships/chartColorStyle" Target="colors339.xml"/><Relationship Id="rId3"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microsoft.com/office/2011/relationships/chartStyle" Target="style34.xml"/><Relationship Id="rId2" Type="http://schemas.microsoft.com/office/2011/relationships/chartColorStyle" Target="colors34.xml"/><Relationship Id="rId3"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microsoft.com/office/2011/relationships/chartStyle" Target="style340.xml"/><Relationship Id="rId2" Type="http://schemas.microsoft.com/office/2011/relationships/chartColorStyle" Target="colors340.xml"/><Relationship Id="rId3"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microsoft.com/office/2011/relationships/chartStyle" Target="style341.xml"/><Relationship Id="rId2" Type="http://schemas.microsoft.com/office/2011/relationships/chartColorStyle" Target="colors341.xml"/><Relationship Id="rId3"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microsoft.com/office/2011/relationships/chartStyle" Target="style342.xml"/><Relationship Id="rId2" Type="http://schemas.microsoft.com/office/2011/relationships/chartColorStyle" Target="colors342.xml"/><Relationship Id="rId3"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microsoft.com/office/2011/relationships/chartStyle" Target="style343.xml"/><Relationship Id="rId2" Type="http://schemas.microsoft.com/office/2011/relationships/chartColorStyle" Target="colors343.xml"/><Relationship Id="rId3"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microsoft.com/office/2011/relationships/chartStyle" Target="style344.xml"/><Relationship Id="rId2" Type="http://schemas.microsoft.com/office/2011/relationships/chartColorStyle" Target="colors344.xml"/><Relationship Id="rId3"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microsoft.com/office/2011/relationships/chartStyle" Target="style345.xml"/><Relationship Id="rId2" Type="http://schemas.microsoft.com/office/2011/relationships/chartColorStyle" Target="colors345.xml"/><Relationship Id="rId3"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microsoft.com/office/2011/relationships/chartStyle" Target="style346.xml"/><Relationship Id="rId2" Type="http://schemas.microsoft.com/office/2011/relationships/chartColorStyle" Target="colors346.xml"/><Relationship Id="rId3"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microsoft.com/office/2011/relationships/chartStyle" Target="style347.xml"/><Relationship Id="rId2" Type="http://schemas.microsoft.com/office/2011/relationships/chartColorStyle" Target="colors347.xml"/><Relationship Id="rId3"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microsoft.com/office/2011/relationships/chartStyle" Target="style348.xml"/><Relationship Id="rId2" Type="http://schemas.microsoft.com/office/2011/relationships/chartColorStyle" Target="colors348.xml"/><Relationship Id="rId3"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microsoft.com/office/2011/relationships/chartStyle" Target="style349.xml"/><Relationship Id="rId2" Type="http://schemas.microsoft.com/office/2011/relationships/chartColorStyle" Target="colors349.xml"/><Relationship Id="rId3"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microsoft.com/office/2011/relationships/chartStyle" Target="style35.xml"/><Relationship Id="rId2" Type="http://schemas.microsoft.com/office/2011/relationships/chartColorStyle" Target="colors35.xml"/><Relationship Id="rId3"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microsoft.com/office/2011/relationships/chartStyle" Target="style350.xml"/><Relationship Id="rId2" Type="http://schemas.microsoft.com/office/2011/relationships/chartColorStyle" Target="colors350.xml"/><Relationship Id="rId3"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microsoft.com/office/2011/relationships/chartStyle" Target="style351.xml"/><Relationship Id="rId2" Type="http://schemas.microsoft.com/office/2011/relationships/chartColorStyle" Target="colors351.xml"/><Relationship Id="rId3"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microsoft.com/office/2011/relationships/chartStyle" Target="style352.xml"/><Relationship Id="rId2" Type="http://schemas.microsoft.com/office/2011/relationships/chartColorStyle" Target="colors352.xml"/><Relationship Id="rId3"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microsoft.com/office/2011/relationships/chartStyle" Target="style353.xml"/><Relationship Id="rId2" Type="http://schemas.microsoft.com/office/2011/relationships/chartColorStyle" Target="colors353.xml"/><Relationship Id="rId3"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microsoft.com/office/2011/relationships/chartStyle" Target="style354.xml"/><Relationship Id="rId2" Type="http://schemas.microsoft.com/office/2011/relationships/chartColorStyle" Target="colors354.xml"/><Relationship Id="rId3"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microsoft.com/office/2011/relationships/chartStyle" Target="style355.xml"/><Relationship Id="rId2" Type="http://schemas.microsoft.com/office/2011/relationships/chartColorStyle" Target="colors355.xml"/><Relationship Id="rId3"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microsoft.com/office/2011/relationships/chartStyle" Target="style356.xml"/><Relationship Id="rId2" Type="http://schemas.microsoft.com/office/2011/relationships/chartColorStyle" Target="colors356.xml"/><Relationship Id="rId3"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microsoft.com/office/2011/relationships/chartStyle" Target="style357.xml"/><Relationship Id="rId2" Type="http://schemas.microsoft.com/office/2011/relationships/chartColorStyle" Target="colors357.xml"/><Relationship Id="rId3"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microsoft.com/office/2011/relationships/chartStyle" Target="style358.xml"/><Relationship Id="rId2" Type="http://schemas.microsoft.com/office/2011/relationships/chartColorStyle" Target="colors358.xml"/><Relationship Id="rId3"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microsoft.com/office/2011/relationships/chartStyle" Target="style359.xml"/><Relationship Id="rId2" Type="http://schemas.microsoft.com/office/2011/relationships/chartColorStyle" Target="colors359.xml"/><Relationship Id="rId3"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microsoft.com/office/2011/relationships/chartStyle" Target="style36.xml"/><Relationship Id="rId2" Type="http://schemas.microsoft.com/office/2011/relationships/chartColorStyle" Target="colors36.xml"/><Relationship Id="rId3"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microsoft.com/office/2011/relationships/chartStyle" Target="style360.xml"/><Relationship Id="rId2" Type="http://schemas.microsoft.com/office/2011/relationships/chartColorStyle" Target="colors360.xml"/><Relationship Id="rId3"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microsoft.com/office/2011/relationships/chartStyle" Target="style361.xml"/><Relationship Id="rId2" Type="http://schemas.microsoft.com/office/2011/relationships/chartColorStyle" Target="colors361.xml"/><Relationship Id="rId3"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microsoft.com/office/2011/relationships/chartStyle" Target="style362.xml"/><Relationship Id="rId2" Type="http://schemas.microsoft.com/office/2011/relationships/chartColorStyle" Target="colors362.xml"/><Relationship Id="rId3"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microsoft.com/office/2011/relationships/chartStyle" Target="style363.xml"/><Relationship Id="rId2" Type="http://schemas.microsoft.com/office/2011/relationships/chartColorStyle" Target="colors363.xml"/><Relationship Id="rId3"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microsoft.com/office/2011/relationships/chartStyle" Target="style364.xml"/><Relationship Id="rId2" Type="http://schemas.microsoft.com/office/2011/relationships/chartColorStyle" Target="colors364.xml"/><Relationship Id="rId3"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microsoft.com/office/2011/relationships/chartStyle" Target="style365.xml"/><Relationship Id="rId2" Type="http://schemas.microsoft.com/office/2011/relationships/chartColorStyle" Target="colors365.xml"/><Relationship Id="rId3"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microsoft.com/office/2011/relationships/chartStyle" Target="style366.xml"/><Relationship Id="rId2" Type="http://schemas.microsoft.com/office/2011/relationships/chartColorStyle" Target="colors366.xml"/><Relationship Id="rId3"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microsoft.com/office/2011/relationships/chartStyle" Target="style367.xml"/><Relationship Id="rId2" Type="http://schemas.microsoft.com/office/2011/relationships/chartColorStyle" Target="colors367.xml"/><Relationship Id="rId3"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microsoft.com/office/2011/relationships/chartStyle" Target="style368.xml"/><Relationship Id="rId2" Type="http://schemas.microsoft.com/office/2011/relationships/chartColorStyle" Target="colors368.xml"/><Relationship Id="rId3"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microsoft.com/office/2011/relationships/chartStyle" Target="style369.xml"/><Relationship Id="rId2" Type="http://schemas.microsoft.com/office/2011/relationships/chartColorStyle" Target="colors369.xml"/><Relationship Id="rId3"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microsoft.com/office/2011/relationships/chartStyle" Target="style37.xml"/><Relationship Id="rId2" Type="http://schemas.microsoft.com/office/2011/relationships/chartColorStyle" Target="colors37.xml"/><Relationship Id="rId3"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microsoft.com/office/2011/relationships/chartStyle" Target="style370.xml"/><Relationship Id="rId2" Type="http://schemas.microsoft.com/office/2011/relationships/chartColorStyle" Target="colors370.xml"/><Relationship Id="rId3"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microsoft.com/office/2011/relationships/chartStyle" Target="style371.xml"/><Relationship Id="rId2" Type="http://schemas.microsoft.com/office/2011/relationships/chartColorStyle" Target="colors371.xml"/><Relationship Id="rId3"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microsoft.com/office/2011/relationships/chartStyle" Target="style372.xml"/><Relationship Id="rId2" Type="http://schemas.microsoft.com/office/2011/relationships/chartColorStyle" Target="colors372.xml"/><Relationship Id="rId3" Type="http://schemas.openxmlformats.org/officeDocument/2006/relationships/package" Target="../embeddings/Microsoft_Excel_Worksheet371.xlsx"/></Relationships>
</file>

<file path=ppt/charts/_rels/chart38.xml.rels><?xml version='1.0' encoding='UTF-8' standalone='yes'?>
<Relationships xmlns="http://schemas.openxmlformats.org/package/2006/relationships"><Relationship Id="rId1" Type="http://schemas.microsoft.com/office/2011/relationships/chartStyle" Target="style38.xml"/><Relationship Id="rId2" Type="http://schemas.microsoft.com/office/2011/relationships/chartColorStyle" Target="colors38.xml"/><Relationship Id="rId3"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microsoft.com/office/2011/relationships/chartStyle" Target="style39.xml"/><Relationship Id="rId2" Type="http://schemas.microsoft.com/office/2011/relationships/chartColorStyle" Target="colors39.xml"/><Relationship Id="rId3"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microsoft.com/office/2011/relationships/chartStyle" Target="style40.xml"/><Relationship Id="rId2" Type="http://schemas.microsoft.com/office/2011/relationships/chartColorStyle" Target="colors40.xml"/><Relationship Id="rId3"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microsoft.com/office/2011/relationships/chartStyle" Target="style41.xml"/><Relationship Id="rId2" Type="http://schemas.microsoft.com/office/2011/relationships/chartColorStyle" Target="colors41.xml"/><Relationship Id="rId3"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microsoft.com/office/2011/relationships/chartStyle" Target="style42.xml"/><Relationship Id="rId2" Type="http://schemas.microsoft.com/office/2011/relationships/chartColorStyle" Target="colors42.xml"/><Relationship Id="rId3"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microsoft.com/office/2011/relationships/chartStyle" Target="style43.xml"/><Relationship Id="rId2" Type="http://schemas.microsoft.com/office/2011/relationships/chartColorStyle" Target="colors43.xml"/><Relationship Id="rId3"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microsoft.com/office/2011/relationships/chartStyle" Target="style44.xml"/><Relationship Id="rId2" Type="http://schemas.microsoft.com/office/2011/relationships/chartColorStyle" Target="colors44.xml"/><Relationship Id="rId3"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microsoft.com/office/2011/relationships/chartStyle" Target="style45.xml"/><Relationship Id="rId2" Type="http://schemas.microsoft.com/office/2011/relationships/chartColorStyle" Target="colors45.xml"/><Relationship Id="rId3"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microsoft.com/office/2011/relationships/chartStyle" Target="style46.xml"/><Relationship Id="rId2" Type="http://schemas.microsoft.com/office/2011/relationships/chartColorStyle" Target="colors46.xml"/><Relationship Id="rId3"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microsoft.com/office/2011/relationships/chartStyle" Target="style47.xml"/><Relationship Id="rId2" Type="http://schemas.microsoft.com/office/2011/relationships/chartColorStyle" Target="colors47.xml"/><Relationship Id="rId3"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microsoft.com/office/2011/relationships/chartStyle" Target="style48.xml"/><Relationship Id="rId2" Type="http://schemas.microsoft.com/office/2011/relationships/chartColorStyle" Target="colors48.xml"/><Relationship Id="rId3"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microsoft.com/office/2011/relationships/chartStyle" Target="style49.xml"/><Relationship Id="rId2" Type="http://schemas.microsoft.com/office/2011/relationships/chartColorStyle" Target="colors49.xml"/><Relationship Id="rId3"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microsoft.com/office/2011/relationships/chartStyle" Target="style50.xml"/><Relationship Id="rId2" Type="http://schemas.microsoft.com/office/2011/relationships/chartColorStyle" Target="colors50.xml"/><Relationship Id="rId3"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microsoft.com/office/2011/relationships/chartStyle" Target="style51.xml"/><Relationship Id="rId2" Type="http://schemas.microsoft.com/office/2011/relationships/chartColorStyle" Target="colors51.xml"/><Relationship Id="rId3"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microsoft.com/office/2011/relationships/chartStyle" Target="style52.xml"/><Relationship Id="rId2" Type="http://schemas.microsoft.com/office/2011/relationships/chartColorStyle" Target="colors52.xml"/><Relationship Id="rId3"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microsoft.com/office/2011/relationships/chartStyle" Target="style53.xml"/><Relationship Id="rId2" Type="http://schemas.microsoft.com/office/2011/relationships/chartColorStyle" Target="colors53.xml"/><Relationship Id="rId3"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microsoft.com/office/2011/relationships/chartStyle" Target="style54.xml"/><Relationship Id="rId2" Type="http://schemas.microsoft.com/office/2011/relationships/chartColorStyle" Target="colors54.xml"/><Relationship Id="rId3"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microsoft.com/office/2011/relationships/chartStyle" Target="style55.xml"/><Relationship Id="rId2" Type="http://schemas.microsoft.com/office/2011/relationships/chartColorStyle" Target="colors55.xml"/><Relationship Id="rId3"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microsoft.com/office/2011/relationships/chartStyle" Target="style56.xml"/><Relationship Id="rId2" Type="http://schemas.microsoft.com/office/2011/relationships/chartColorStyle" Target="colors56.xml"/><Relationship Id="rId3"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microsoft.com/office/2011/relationships/chartStyle" Target="style57.xml"/><Relationship Id="rId2" Type="http://schemas.microsoft.com/office/2011/relationships/chartColorStyle" Target="colors57.xml"/><Relationship Id="rId3"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microsoft.com/office/2011/relationships/chartStyle" Target="style58.xml"/><Relationship Id="rId2" Type="http://schemas.microsoft.com/office/2011/relationships/chartColorStyle" Target="colors58.xml"/><Relationship Id="rId3"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microsoft.com/office/2011/relationships/chartStyle" Target="style59.xml"/><Relationship Id="rId2" Type="http://schemas.microsoft.com/office/2011/relationships/chartColorStyle" Target="colors59.xml"/><Relationship Id="rId3"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microsoft.com/office/2011/relationships/chartStyle" Target="style60.xml"/><Relationship Id="rId2" Type="http://schemas.microsoft.com/office/2011/relationships/chartColorStyle" Target="colors60.xml"/><Relationship Id="rId3"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microsoft.com/office/2011/relationships/chartStyle" Target="style61.xml"/><Relationship Id="rId2" Type="http://schemas.microsoft.com/office/2011/relationships/chartColorStyle" Target="colors61.xml"/><Relationship Id="rId3"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microsoft.com/office/2011/relationships/chartStyle" Target="style62.xml"/><Relationship Id="rId2" Type="http://schemas.microsoft.com/office/2011/relationships/chartColorStyle" Target="colors62.xml"/><Relationship Id="rId3"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microsoft.com/office/2011/relationships/chartStyle" Target="style63.xml"/><Relationship Id="rId2" Type="http://schemas.microsoft.com/office/2011/relationships/chartColorStyle" Target="colors63.xml"/><Relationship Id="rId3"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microsoft.com/office/2011/relationships/chartStyle" Target="style64.xml"/><Relationship Id="rId2" Type="http://schemas.microsoft.com/office/2011/relationships/chartColorStyle" Target="colors64.xml"/><Relationship Id="rId3"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microsoft.com/office/2011/relationships/chartStyle" Target="style65.xml"/><Relationship Id="rId2" Type="http://schemas.microsoft.com/office/2011/relationships/chartColorStyle" Target="colors65.xml"/><Relationship Id="rId3"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microsoft.com/office/2011/relationships/chartStyle" Target="style66.xml"/><Relationship Id="rId2" Type="http://schemas.microsoft.com/office/2011/relationships/chartColorStyle" Target="colors66.xml"/><Relationship Id="rId3"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microsoft.com/office/2011/relationships/chartStyle" Target="style67.xml"/><Relationship Id="rId2" Type="http://schemas.microsoft.com/office/2011/relationships/chartColorStyle" Target="colors67.xml"/><Relationship Id="rId3"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microsoft.com/office/2011/relationships/chartStyle" Target="style68.xml"/><Relationship Id="rId2" Type="http://schemas.microsoft.com/office/2011/relationships/chartColorStyle" Target="colors68.xml"/><Relationship Id="rId3"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microsoft.com/office/2011/relationships/chartStyle" Target="style69.xml"/><Relationship Id="rId2" Type="http://schemas.microsoft.com/office/2011/relationships/chartColorStyle" Target="colors69.xml"/><Relationship Id="rId3"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microsoft.com/office/2011/relationships/chartStyle" Target="style70.xml"/><Relationship Id="rId2" Type="http://schemas.microsoft.com/office/2011/relationships/chartColorStyle" Target="colors70.xml"/><Relationship Id="rId3"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microsoft.com/office/2011/relationships/chartStyle" Target="style71.xml"/><Relationship Id="rId2" Type="http://schemas.microsoft.com/office/2011/relationships/chartColorStyle" Target="colors71.xml"/><Relationship Id="rId3"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microsoft.com/office/2011/relationships/chartStyle" Target="style72.xml"/><Relationship Id="rId2" Type="http://schemas.microsoft.com/office/2011/relationships/chartColorStyle" Target="colors72.xml"/><Relationship Id="rId3"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microsoft.com/office/2011/relationships/chartStyle" Target="style73.xml"/><Relationship Id="rId2" Type="http://schemas.microsoft.com/office/2011/relationships/chartColorStyle" Target="colors73.xml"/><Relationship Id="rId3"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microsoft.com/office/2011/relationships/chartStyle" Target="style74.xml"/><Relationship Id="rId2" Type="http://schemas.microsoft.com/office/2011/relationships/chartColorStyle" Target="colors74.xml"/><Relationship Id="rId3"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microsoft.com/office/2011/relationships/chartStyle" Target="style75.xml"/><Relationship Id="rId2" Type="http://schemas.microsoft.com/office/2011/relationships/chartColorStyle" Target="colors75.xml"/><Relationship Id="rId3"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microsoft.com/office/2011/relationships/chartStyle" Target="style76.xml"/><Relationship Id="rId2" Type="http://schemas.microsoft.com/office/2011/relationships/chartColorStyle" Target="colors76.xml"/><Relationship Id="rId3"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microsoft.com/office/2011/relationships/chartStyle" Target="style77.xml"/><Relationship Id="rId2" Type="http://schemas.microsoft.com/office/2011/relationships/chartColorStyle" Target="colors77.xml"/><Relationship Id="rId3"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microsoft.com/office/2011/relationships/chartStyle" Target="style78.xml"/><Relationship Id="rId2" Type="http://schemas.microsoft.com/office/2011/relationships/chartColorStyle" Target="colors78.xml"/><Relationship Id="rId3"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microsoft.com/office/2011/relationships/chartStyle" Target="style79.xml"/><Relationship Id="rId2" Type="http://schemas.microsoft.com/office/2011/relationships/chartColorStyle" Target="colors79.xml"/><Relationship Id="rId3"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microsoft.com/office/2011/relationships/chartStyle" Target="style80.xml"/><Relationship Id="rId2" Type="http://schemas.microsoft.com/office/2011/relationships/chartColorStyle" Target="colors80.xml"/><Relationship Id="rId3"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microsoft.com/office/2011/relationships/chartStyle" Target="style81.xml"/><Relationship Id="rId2" Type="http://schemas.microsoft.com/office/2011/relationships/chartColorStyle" Target="colors81.xml"/><Relationship Id="rId3"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microsoft.com/office/2011/relationships/chartStyle" Target="style82.xml"/><Relationship Id="rId2" Type="http://schemas.microsoft.com/office/2011/relationships/chartColorStyle" Target="colors82.xml"/><Relationship Id="rId3"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microsoft.com/office/2011/relationships/chartStyle" Target="style83.xml"/><Relationship Id="rId2" Type="http://schemas.microsoft.com/office/2011/relationships/chartColorStyle" Target="colors83.xml"/><Relationship Id="rId3"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microsoft.com/office/2011/relationships/chartStyle" Target="style84.xml"/><Relationship Id="rId2" Type="http://schemas.microsoft.com/office/2011/relationships/chartColorStyle" Target="colors84.xml"/><Relationship Id="rId3"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microsoft.com/office/2011/relationships/chartStyle" Target="style85.xml"/><Relationship Id="rId2" Type="http://schemas.microsoft.com/office/2011/relationships/chartColorStyle" Target="colors85.xml"/><Relationship Id="rId3"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microsoft.com/office/2011/relationships/chartStyle" Target="style86.xml"/><Relationship Id="rId2" Type="http://schemas.microsoft.com/office/2011/relationships/chartColorStyle" Target="colors86.xml"/><Relationship Id="rId3"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microsoft.com/office/2011/relationships/chartStyle" Target="style87.xml"/><Relationship Id="rId2" Type="http://schemas.microsoft.com/office/2011/relationships/chartColorStyle" Target="colors87.xml"/><Relationship Id="rId3"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microsoft.com/office/2011/relationships/chartStyle" Target="style88.xml"/><Relationship Id="rId2" Type="http://schemas.microsoft.com/office/2011/relationships/chartColorStyle" Target="colors88.xml"/><Relationship Id="rId3"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microsoft.com/office/2011/relationships/chartStyle" Target="style89.xml"/><Relationship Id="rId2" Type="http://schemas.microsoft.com/office/2011/relationships/chartColorStyle" Target="colors89.xml"/><Relationship Id="rId3"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microsoft.com/office/2011/relationships/chartStyle" Target="style90.xml"/><Relationship Id="rId2" Type="http://schemas.microsoft.com/office/2011/relationships/chartColorStyle" Target="colors90.xml"/><Relationship Id="rId3"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microsoft.com/office/2011/relationships/chartStyle" Target="style91.xml"/><Relationship Id="rId2" Type="http://schemas.microsoft.com/office/2011/relationships/chartColorStyle" Target="colors91.xml"/><Relationship Id="rId3"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microsoft.com/office/2011/relationships/chartStyle" Target="style92.xml"/><Relationship Id="rId2" Type="http://schemas.microsoft.com/office/2011/relationships/chartColorStyle" Target="colors92.xml"/><Relationship Id="rId3"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microsoft.com/office/2011/relationships/chartStyle" Target="style93.xml"/><Relationship Id="rId2" Type="http://schemas.microsoft.com/office/2011/relationships/chartColorStyle" Target="colors93.xml"/><Relationship Id="rId3"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microsoft.com/office/2011/relationships/chartStyle" Target="style94.xml"/><Relationship Id="rId2" Type="http://schemas.microsoft.com/office/2011/relationships/chartColorStyle" Target="colors94.xml"/><Relationship Id="rId3"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microsoft.com/office/2011/relationships/chartStyle" Target="style95.xml"/><Relationship Id="rId2" Type="http://schemas.microsoft.com/office/2011/relationships/chartColorStyle" Target="colors95.xml"/><Relationship Id="rId3"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microsoft.com/office/2011/relationships/chartStyle" Target="style96.xml"/><Relationship Id="rId2" Type="http://schemas.microsoft.com/office/2011/relationships/chartColorStyle" Target="colors96.xml"/><Relationship Id="rId3"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microsoft.com/office/2011/relationships/chartStyle" Target="style97.xml"/><Relationship Id="rId2" Type="http://schemas.microsoft.com/office/2011/relationships/chartColorStyle" Target="colors97.xml"/><Relationship Id="rId3"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microsoft.com/office/2011/relationships/chartStyle" Target="style98.xml"/><Relationship Id="rId2" Type="http://schemas.microsoft.com/office/2011/relationships/chartColorStyle" Target="colors98.xml"/><Relationship Id="rId3"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microsoft.com/office/2011/relationships/chartStyle" Target="style99.xml"/><Relationship Id="rId2" Type="http://schemas.microsoft.com/office/2011/relationships/chartColorStyle" Target="colors99.xml"/><Relationship Id="rId3"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89</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67</a:t>
                    </a:r>
                  </a:p>
                  <a:p>
                    <a:r>
                      <a:t>2.57</a:t>
                    </a:r>
                  </a:p>
                </c:rich>
              </c:tx>
              <c:dLblPos val="l"/>
              <c:showLegendKey val="0"/>
              <c:showVal val="1"/>
              <c:showCatName val="0"/>
              <c:showSerName val="0"/>
              <c:showPercent val="0"/>
              <c:showBubbleSize val="0"/>
            </c:dLbl>
            <c:dLbl>
              <c:idx val="1"/>
              <c:tx>
                <c:rich>
                  <a:bodyPr/>
                  <a:lstStyle/>
                  <a:p>
                    <a:r>
                      <a:t>IX 89</a:t>
                    </a:r>
                  </a:p>
                  <a:p>
                    <a:r>
                      <a:t>1.1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89</c:v>
                </c:pt>
              </c:strCache>
            </c:strRef>
          </c:cat>
          <c:val>
            <c:numRef>
              <c:f>Sheet1!$C$2:$C$3</c:f>
              <c:numCache>
                <c:formatCode>General</c:formatCode>
                <c:ptCount val="2"/>
                <c:pt idx="0">
                  <c:v>2.57</c:v>
                </c:pt>
                <c:pt idx="1">
                  <c:v>1.1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89</c:v>
                </c:pt>
              </c:strCache>
            </c:strRef>
          </c:cat>
          <c:val>
            <c:numRef>
              <c:f>Sheet1!$D$2:$D$3</c:f>
              <c:numCache>
                <c:formatCode>General</c:formatCode>
                <c:ptCount val="2"/>
                <c:pt idx="0">
                  <c:v>3.86</c:v>
                </c:pt>
                <c:pt idx="1">
                  <c:v>1.23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89</c:v>
                </c:pt>
              </c:strCache>
            </c:strRef>
          </c:cat>
          <c:val>
            <c:numRef>
              <c:f>Sheet1!$E$2:$E$3</c:f>
              <c:numCache>
                <c:formatCode>General</c:formatCode>
                <c:ptCount val="2"/>
                <c:pt idx="0">
                  <c:v>2.77</c:v>
                </c:pt>
                <c:pt idx="1">
                  <c:v>1.19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89</c:v>
                </c:pt>
              </c:strCache>
            </c:strRef>
          </c:cat>
          <c:val>
            <c:numRef>
              <c:f>Sheet1!$F$2:$F$3</c:f>
              <c:numCache>
                <c:formatCode>General</c:formatCode>
                <c:ptCount val="2"/>
                <c:pt idx="0">
                  <c:v>1.39</c:v>
                </c:pt>
                <c:pt idx="1">
                  <c:v>0.91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648"/>
          <c:min val="0.40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45</c:v>
                </c:pt>
                <c:pt idx="1">
                  <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45</a:t>
                    </a:r>
                  </a:p>
                  <a:p>
                    <a:r>
                      <a:t>1.97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45</c:v>
                </c:pt>
                <c:pt idx="1">
                  <c:v/>
                </c:pt>
              </c:strCache>
            </c:strRef>
          </c:cat>
          <c:val>
            <c:numRef>
              <c:f>Sheet1!$C$2:$C$3</c:f>
              <c:numCache>
                <c:formatCode>General</c:formatCode>
                <c:ptCount val="2"/>
                <c:pt idx="0">
                  <c:v>1.97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45</c:v>
                </c:pt>
                <c:pt idx="1">
                  <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45</c:v>
                </c:pt>
                <c:pt idx="1">
                  <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45</c:v>
                </c:pt>
                <c:pt idx="1">
                  <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42</c:v>
                </c:pt>
                <c:pt idx="1">
                  <c:v>IX 42</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42</a:t>
                    </a:r>
                  </a:p>
                  <a:p>
                    <a:r>
                      <a:t>1.62</a:t>
                    </a:r>
                  </a:p>
                </c:rich>
              </c:tx>
              <c:dLblPos val="l"/>
              <c:showLegendKey val="0"/>
              <c:showVal val="1"/>
              <c:showCatName val="0"/>
              <c:showSerName val="0"/>
              <c:showPercent val="0"/>
              <c:showBubbleSize val="0"/>
            </c:dLbl>
            <c:dLbl>
              <c:idx val="1"/>
              <c:tx>
                <c:rich>
                  <a:bodyPr/>
                  <a:lstStyle/>
                  <a:p>
                    <a:r>
                      <a:t>IX 42</a:t>
                    </a:r>
                  </a:p>
                  <a:p>
                    <a:r>
                      <a:t>2.51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42</c:v>
                </c:pt>
                <c:pt idx="1">
                  <c:v>IX 42</c:v>
                </c:pt>
              </c:strCache>
            </c:strRef>
          </c:cat>
          <c:val>
            <c:numRef>
              <c:f>Sheet1!$C$2:$C$3</c:f>
              <c:numCache>
                <c:formatCode>General</c:formatCode>
                <c:ptCount val="2"/>
                <c:pt idx="0">
                  <c:v>1.62</c:v>
                </c:pt>
                <c:pt idx="1">
                  <c:v>2.51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42</c:v>
                </c:pt>
                <c:pt idx="1">
                  <c:v>IX 42</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42</c:v>
                </c:pt>
                <c:pt idx="1">
                  <c:v>IX 42</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42</c:v>
                </c:pt>
                <c:pt idx="1">
                  <c:v>IX 42</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1.11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54</a:t>
                    </a:r>
                  </a:p>
                  <a:p>
                    <a:r>
                      <a:t>2.08</a:t>
                    </a:r>
                  </a:p>
                </c:rich>
              </c:tx>
              <c:dLblPos val="l"/>
              <c:showLegendKey val="0"/>
              <c:showVal val="1"/>
              <c:showCatName val="0"/>
              <c:showSerName val="0"/>
              <c:showPercent val="0"/>
              <c:showBubbleSize val="0"/>
            </c:dLbl>
            <c:dLbl>
              <c:idx val="1"/>
              <c:tx>
                <c:rich>
                  <a:bodyPr/>
                  <a:lstStyle/>
                  <a:p>
                    <a:r>
                      <a:t>IX 49</a:t>
                    </a:r>
                  </a:p>
                  <a:p>
                    <a:r>
                      <a:t>2.89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Sheet1!$C$2:$C$3</c:f>
              <c:numCache>
                <c:formatCode>General</c:formatCode>
                <c:ptCount val="2"/>
                <c:pt idx="0">
                  <c:v>2.08</c:v>
                </c:pt>
                <c:pt idx="1">
                  <c:v>2.89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1.582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56</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51</a:t>
                    </a:r>
                  </a:p>
                  <a:p>
                    <a:r>
                      <a:t>1.95</a:t>
                    </a:r>
                  </a:p>
                </c:rich>
              </c:tx>
              <c:dLblPos val="l"/>
              <c:showLegendKey val="0"/>
              <c:showVal val="1"/>
              <c:showCatName val="0"/>
              <c:showSerName val="0"/>
              <c:showPercent val="0"/>
              <c:showBubbleSize val="0"/>
            </c:dLbl>
            <c:dLbl>
              <c:idx val="1"/>
              <c:tx>
                <c:rich>
                  <a:bodyPr/>
                  <a:lstStyle/>
                  <a:p>
                    <a:r>
                      <a:t>IX 56</a:t>
                    </a:r>
                  </a:p>
                  <a:p>
                    <a:r>
                      <a:t>3.33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56</c:v>
                </c:pt>
              </c:strCache>
            </c:strRef>
          </c:cat>
          <c:val>
            <c:numRef>
              <c:f>Sheet1!$C$2:$C$3</c:f>
              <c:numCache>
                <c:formatCode>General</c:formatCode>
                <c:ptCount val="2"/>
                <c:pt idx="0">
                  <c:v>1.95</c:v>
                </c:pt>
                <c:pt idx="1">
                  <c:v>3.33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56</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56</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56</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1.45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Classic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Sheet1!$C$2:$C$3</c:f>
              <c:numCache>
                <c:formatCode>General</c:formatCode>
                <c:ptCount val="2"/>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1.8081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20</a:t>
                    </a:r>
                  </a:p>
                  <a:p>
                    <a:r>
                      <a:t>0.77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Sheet1!$C$2:$C$3</c:f>
              <c:numCache>
                <c:formatCode>General</c:formatCode>
                <c:ptCount val="2"/>
                <c:pt idx="0">
                  <c:v>0.77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0.274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60</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17</a:t>
                    </a:r>
                  </a:p>
                  <a:p>
                    <a:r>
                      <a:t>0.66</a:t>
                    </a:r>
                  </a:p>
                </c:rich>
              </c:tx>
              <c:dLblPos val="l"/>
              <c:showLegendKey val="0"/>
              <c:showVal val="1"/>
              <c:showCatName val="0"/>
              <c:showSerName val="0"/>
              <c:showPercent val="0"/>
              <c:showBubbleSize val="0"/>
            </c:dLbl>
            <c:dLbl>
              <c:idx val="1"/>
              <c:tx>
                <c:rich>
                  <a:bodyPr/>
                  <a:lstStyle/>
                  <a:p>
                    <a:r>
                      <a:t>IX 60</a:t>
                    </a:r>
                  </a:p>
                  <a:p>
                    <a:r>
                      <a:t>3.54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60</c:v>
                </c:pt>
              </c:strCache>
            </c:strRef>
          </c:cat>
          <c:val>
            <c:numRef>
              <c:f>Sheet1!$C$2:$C$3</c:f>
              <c:numCache>
                <c:formatCode>General</c:formatCode>
                <c:ptCount val="2"/>
                <c:pt idx="0">
                  <c:v>0.66</c:v>
                </c:pt>
                <c:pt idx="1">
                  <c:v>3.54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60</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60</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60</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0.16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71</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54</a:t>
                    </a:r>
                  </a:p>
                  <a:p>
                    <a:r>
                      <a:t>2.06</a:t>
                    </a:r>
                  </a:p>
                </c:rich>
              </c:tx>
              <c:dLblPos val="l"/>
              <c:showLegendKey val="0"/>
              <c:showVal val="1"/>
              <c:showCatName val="0"/>
              <c:showSerName val="0"/>
              <c:showPercent val="0"/>
              <c:showBubbleSize val="0"/>
            </c:dLbl>
            <c:dLbl>
              <c:idx val="1"/>
              <c:tx>
                <c:rich>
                  <a:bodyPr/>
                  <a:lstStyle/>
                  <a:p>
                    <a:r>
                      <a:t>IX 71</a:t>
                    </a:r>
                  </a:p>
                  <a:p>
                    <a:r>
                      <a:t>4.22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71</c:v>
                </c:pt>
              </c:strCache>
            </c:strRef>
          </c:cat>
          <c:val>
            <c:numRef>
              <c:f>Sheet1!$C$2:$C$3</c:f>
              <c:numCache>
                <c:formatCode>General</c:formatCode>
                <c:ptCount val="2"/>
                <c:pt idx="0">
                  <c:v>2.06</c:v>
                </c:pt>
                <c:pt idx="1">
                  <c:v>4.22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71</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71</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71</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1.5594000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23</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17</a:t>
                    </a:r>
                  </a:p>
                  <a:p>
                    <a:r>
                      <a:t>0.64</a:t>
                    </a:r>
                  </a:p>
                </c:rich>
              </c:tx>
              <c:dLblPos val="l"/>
              <c:showLegendKey val="0"/>
              <c:showVal val="1"/>
              <c:showCatName val="0"/>
              <c:showSerName val="0"/>
              <c:showPercent val="0"/>
              <c:showBubbleSize val="0"/>
            </c:dLbl>
            <c:dLbl>
              <c:idx val="1"/>
              <c:tx>
                <c:rich>
                  <a:bodyPr/>
                  <a:lstStyle/>
                  <a:p>
                    <a:r>
                      <a:t>IX 23</a:t>
                    </a:r>
                  </a:p>
                  <a:p>
                    <a:r>
                      <a:t>1.37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23</c:v>
                </c:pt>
              </c:strCache>
            </c:strRef>
          </c:cat>
          <c:val>
            <c:numRef>
              <c:f>Sheet1!$C$2:$C$3</c:f>
              <c:numCache>
                <c:formatCode>General</c:formatCode>
                <c:ptCount val="2"/>
                <c:pt idx="0">
                  <c:v>0.64</c:v>
                </c:pt>
                <c:pt idx="1">
                  <c:v>1.37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23</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23</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23</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0.139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20</a:t>
                    </a:r>
                  </a:p>
                  <a:p>
                    <a:r>
                      <a:t>1.16</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Sheet1!$C$2:$C$3</c:f>
              <c:numCache>
                <c:formatCode>General</c:formatCode>
                <c:ptCount val="2"/>
                <c:pt idx="1">
                  <c:v>1.16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0.6578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61</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39</a:t>
                    </a:r>
                  </a:p>
                  <a:p>
                    <a:r>
                      <a:t>1.51</a:t>
                    </a:r>
                  </a:p>
                </c:rich>
              </c:tx>
              <c:dLblPos val="l"/>
              <c:showLegendKey val="0"/>
              <c:showVal val="1"/>
              <c:showCatName val="0"/>
              <c:showSerName val="0"/>
              <c:showPercent val="0"/>
              <c:showBubbleSize val="0"/>
            </c:dLbl>
            <c:dLbl>
              <c:idx val="1"/>
              <c:tx>
                <c:rich>
                  <a:bodyPr/>
                  <a:lstStyle/>
                  <a:p>
                    <a:r>
                      <a:t>IX 61</a:t>
                    </a:r>
                  </a:p>
                  <a:p>
                    <a:r>
                      <a:t>3.61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61</c:v>
                </c:pt>
              </c:strCache>
            </c:strRef>
          </c:cat>
          <c:val>
            <c:numRef>
              <c:f>Sheet1!$C$2:$C$3</c:f>
              <c:numCache>
                <c:formatCode>General</c:formatCode>
                <c:ptCount val="2"/>
                <c:pt idx="0">
                  <c:v>1.51</c:v>
                </c:pt>
                <c:pt idx="1">
                  <c:v>3.61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61</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61</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61</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1.0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283</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283</a:t>
                    </a:r>
                  </a:p>
                  <a:p>
                    <a:r>
                      <a:t>2.54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283</c:v>
                </c:pt>
              </c:strCache>
            </c:strRef>
          </c:cat>
          <c:val>
            <c:numRef>
              <c:f>Sheet1!$C$2:$C$3</c:f>
              <c:numCache>
                <c:formatCode>General</c:formatCode>
                <c:ptCount val="2"/>
                <c:pt idx="1">
                  <c:v>2.54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283</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283</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283</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IX 12</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11</a:t>
                    </a:r>
                  </a:p>
                  <a:p>
                    <a:r>
                      <a:t>0.42</a:t>
                    </a:r>
                  </a:p>
                </c:rich>
              </c:tx>
              <c:dLblPos val="l"/>
              <c:showLegendKey val="0"/>
              <c:showVal val="1"/>
              <c:showCatName val="0"/>
              <c:showSerName val="0"/>
              <c:showPercent val="0"/>
              <c:showBubbleSize val="0"/>
            </c:dLbl>
            <c:dLbl>
              <c:idx val="1"/>
              <c:tx>
                <c:rich>
                  <a:bodyPr/>
                  <a:lstStyle/>
                  <a:p>
                    <a:r>
                      <a:t>IX 12</a:t>
                    </a:r>
                  </a:p>
                  <a:p>
                    <a:r>
                      <a:t>0.73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IX 12</c:v>
                </c:pt>
              </c:strCache>
            </c:strRef>
          </c:cat>
          <c:val>
            <c:numRef>
              <c:f>Sheet1!$C$2:$C$3</c:f>
              <c:numCache>
                <c:formatCode>General</c:formatCode>
                <c:ptCount val="2"/>
                <c:pt idx="0">
                  <c:v>0.42</c:v>
                </c:pt>
                <c:pt idx="1">
                  <c:v>0.73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IX 12</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IX 12</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IX 12</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0.0779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146</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146</a:t>
                    </a:r>
                  </a:p>
                  <a:p>
                    <a:r>
                      <a:t>1.31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146</c:v>
                </c:pt>
              </c:strCache>
            </c:strRef>
          </c:cat>
          <c:val>
            <c:numRef>
              <c:f>Sheet1!$C$2:$C$2</c:f>
              <c:numCache>
                <c:formatCode>General</c:formatCode>
                <c:ptCount val="1"/>
                <c:pt idx="0">
                  <c:v>1.31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146</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146</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146</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393</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393</a:t>
                    </a:r>
                  </a:p>
                  <a:p>
                    <a:r>
                      <a:t>3.52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393</c:v>
                </c:pt>
              </c:strCache>
            </c:strRef>
          </c:cat>
          <c:val>
            <c:numRef>
              <c:f>Sheet1!$C$2:$C$2</c:f>
              <c:numCache>
                <c:formatCode>General</c:formatCode>
                <c:ptCount val="1"/>
                <c:pt idx="0">
                  <c:v>3.52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393</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393</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393</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0238"/>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65</a:t>
                    </a:r>
                  </a:p>
                  <a:p>
                    <a:r>
                      <a:t>0.59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Sheet1!$C$2:$C$2</c:f>
              <c:numCache>
                <c:formatCode>General</c:formatCode>
                <c:ptCount val="1"/>
                <c:pt idx="0">
                  <c:v>0.59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086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260</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260</a:t>
                    </a:r>
                  </a:p>
                  <a:p>
                    <a:r>
                      <a:t>2.33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260</c:v>
                </c:pt>
              </c:strCache>
            </c:strRef>
          </c:cat>
          <c:val>
            <c:numRef>
              <c:f>Sheet1!$C$2:$C$2</c:f>
              <c:numCache>
                <c:formatCode>General</c:formatCode>
                <c:ptCount val="1"/>
                <c:pt idx="0">
                  <c:v>2.33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260</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260</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260</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283</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283</a:t>
                    </a:r>
                  </a:p>
                  <a:p>
                    <a:r>
                      <a:t>2.54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283</c:v>
                </c:pt>
              </c:strCache>
            </c:strRef>
          </c:cat>
          <c:val>
            <c:numRef>
              <c:f>Sheet1!$C$2:$C$2</c:f>
              <c:numCache>
                <c:formatCode>General</c:formatCode>
                <c:ptCount val="1"/>
                <c:pt idx="0">
                  <c:v>2.54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283</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283</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283</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99"/>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113</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Classic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113</a:t>
                    </a:r>
                  </a:p>
                  <a:p>
                    <a:r>
                      <a:t>1.01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113</c:v>
                </c:pt>
              </c:strCache>
            </c:strRef>
          </c:cat>
          <c:val>
            <c:numRef>
              <c:f>Sheet1!$C$2:$C$2</c:f>
              <c:numCache>
                <c:formatCode>General</c:formatCode>
                <c:ptCount val="1"/>
                <c:pt idx="0">
                  <c:v>1.01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113</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113</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113</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177</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177</a:t>
                    </a:r>
                  </a:p>
                  <a:p>
                    <a:r>
                      <a:t>1.58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177</c:v>
                </c:pt>
              </c:strCache>
            </c:strRef>
          </c:cat>
          <c:val>
            <c:numRef>
              <c:f>Sheet1!$C$2:$C$2</c:f>
              <c:numCache>
                <c:formatCode>General</c:formatCode>
                <c:ptCount val="1"/>
                <c:pt idx="0">
                  <c:v>1.58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177</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177</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177</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354</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354</a:t>
                    </a:r>
                  </a:p>
                  <a:p>
                    <a:r>
                      <a:t>3.17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354</c:v>
                </c:pt>
              </c:strCache>
            </c:strRef>
          </c:cat>
          <c:val>
            <c:numRef>
              <c:f>Sheet1!$C$2:$C$2</c:f>
              <c:numCache>
                <c:formatCode>General</c:formatCode>
                <c:ptCount val="1"/>
                <c:pt idx="0">
                  <c:v>3.17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354</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354</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354</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6719"/>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204</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204</a:t>
                    </a:r>
                  </a:p>
                  <a:p>
                    <a:r>
                      <a:t>1.83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204</c:v>
                </c:pt>
              </c:strCache>
            </c:strRef>
          </c:cat>
          <c:val>
            <c:numRef>
              <c:f>Sheet1!$C$2:$C$2</c:f>
              <c:numCache>
                <c:formatCode>General</c:formatCode>
                <c:ptCount val="1"/>
                <c:pt idx="0">
                  <c:v>1.83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204</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204</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204</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113</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Classic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26</a:t>
                    </a:r>
                  </a:p>
                  <a:p>
                    <a:r>
                      <a:t>1.12</a:t>
                    </a:r>
                  </a:p>
                </c:rich>
              </c:tx>
              <c:dLblPos val="l"/>
              <c:showLegendKey val="0"/>
              <c:showVal val="1"/>
              <c:showCatName val="0"/>
              <c:showSerName val="0"/>
              <c:showPercent val="0"/>
              <c:showBubbleSize val="0"/>
            </c:dLbl>
            <c:dLbl>
              <c:idx val="1"/>
              <c:tx>
                <c:rich>
                  <a:bodyPr/>
                  <a:lstStyle/>
                  <a:p>
                    <a:r>
                      <a:t>IX 113</a:t>
                    </a:r>
                  </a:p>
                  <a:p>
                    <a:r>
                      <a:t>1.01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113</c:v>
                </c:pt>
              </c:strCache>
            </c:strRef>
          </c:cat>
          <c:val>
            <c:numRef>
              <c:f>Sheet1!$C$2:$C$3</c:f>
              <c:numCache>
                <c:formatCode>General</c:formatCode>
                <c:ptCount val="2"/>
                <c:pt idx="0">
                  <c:v>1.12</c:v>
                </c:pt>
                <c:pt idx="1">
                  <c:v>1.01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113</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113</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113</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99</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99</a:t>
                    </a:r>
                  </a:p>
                  <a:p>
                    <a:r>
                      <a:t>0.89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99</c:v>
                </c:pt>
              </c:strCache>
            </c:strRef>
          </c:cat>
          <c:val>
            <c:numRef>
              <c:f>Sheet1!$C$2:$C$2</c:f>
              <c:numCache>
                <c:formatCode>General</c:formatCode>
                <c:ptCount val="1"/>
                <c:pt idx="0">
                  <c:v>0.89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99</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99</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99</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3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21</a:t>
                    </a:r>
                  </a:p>
                  <a:p>
                    <a:r>
                      <a:t>0.19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Sheet1!$C$2:$C$2</c:f>
              <c:numCache>
                <c:formatCode>General</c:formatCode>
                <c:ptCount val="1"/>
                <c:pt idx="0">
                  <c:v>0.19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31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154</a:t>
                    </a:r>
                  </a:p>
                  <a:p>
                    <a:r>
                      <a:t>1.38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Sheet1!$C$2:$C$2</c:f>
              <c:numCache>
                <c:formatCode>General</c:formatCode>
                <c:ptCount val="1"/>
                <c:pt idx="0">
                  <c:v>1.38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187</a:t>
                    </a:r>
                  </a:p>
                  <a:p>
                    <a:r>
                      <a:t>1.68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Sheet1!$C$2:$C$2</c:f>
              <c:numCache>
                <c:formatCode>General</c:formatCode>
                <c:ptCount val="1"/>
                <c:pt idx="0">
                  <c:v>1.68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71</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71</a:t>
                    </a:r>
                  </a:p>
                  <a:p>
                    <a:r>
                      <a:t>0.64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71</c:v>
                </c:pt>
              </c:strCache>
            </c:strRef>
          </c:cat>
          <c:val>
            <c:numRef>
              <c:f>Sheet1!$C$2:$C$2</c:f>
              <c:numCache>
                <c:formatCode>General</c:formatCode>
                <c:ptCount val="1"/>
                <c:pt idx="0">
                  <c:v>0.64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71</c:v>
                </c:pt>
              </c:strCache>
            </c:strRef>
          </c:cat>
          <c:val>
            <c:numRef>
              <c:f>Sheet1!$D$2:$D$2</c:f>
              <c:numCache>
                <c:formatCode>General</c:formatCode>
                <c:ptCount val="1"/>
                <c:pt idx="0">
                  <c:v>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71</c:v>
                </c:pt>
              </c:strCache>
            </c:strRef>
          </c:cat>
          <c:val>
            <c:numRef>
              <c:f>Sheet1!$E$2:$E$2</c:f>
              <c:numCache>
                <c:formatCode>General</c:formatCode>
                <c:ptCount val="1"/>
                <c:pt idx="0">
                  <c:v>1.53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71</c:v>
                </c:pt>
              </c:strCache>
            </c:strRef>
          </c:cat>
          <c:val>
            <c:numRef>
              <c:f>Sheet1!$F$2:$F$2</c:f>
              <c:numCache>
                <c:formatCode>General</c:formatCode>
                <c:ptCount val="1"/>
                <c:pt idx="0">
                  <c:v>2.51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057"/>
          <c:min val="0.140399999999999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Sheet1!$B$2:$B$3</c:f>
              <c:numCache>
                <c:formatCode>General</c:formatCode>
                <c:ptCount val="2"/>
                <c:pt idx="0">
                  <c:v>2.3</c:v>
                </c:pt>
                <c:pt idx="1">
                  <c:v>3.15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54</a:t>
                    </a:r>
                  </a:p>
                  <a:p>
                    <a:r>
                      <a:t>1.8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Sheet1!$C$2:$C$3</c:f>
              <c:numCache>
                <c:formatCode>General</c:formatCode>
                <c:ptCount val="2"/>
                <c:pt idx="1">
                  <c:v>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Sheet1!$D$2:$D$3</c:f>
              <c:numCache>
                <c:formatCode>General</c:formatCode>
                <c:ptCount val="2"/>
                <c:pt idx="0">
                  <c:v>2.48</c:v>
                </c:pt>
                <c:pt idx="1">
                  <c:v>3.32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Sheet1!$E$2:$E$3</c:f>
              <c:numCache>
                <c:formatCode>General</c:formatCode>
                <c:ptCount val="2"/>
                <c:pt idx="0">
                  <c:v>1.85</c:v>
                </c:pt>
                <c:pt idx="1">
                  <c:v>0.43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Comfort 3 Hybrid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8236"/>
          <c:min val="-0.06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149</c:v>
                </c:pt>
              </c:strCache>
            </c:strRef>
          </c:cat>
          <c:val>
            <c:numRef>
              <c:f>Sheet1!$B$2:$B$2</c:f>
              <c:numCache>
                <c:formatCode>General</c:formatCode>
                <c:ptCount val="1"/>
                <c:pt idx="0">
                  <c:v>0.73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149</a:t>
                    </a:r>
                  </a:p>
                  <a:p>
                    <a:r>
                      <a:t>0.91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149</c:v>
                </c:pt>
              </c:strCache>
            </c:strRef>
          </c:cat>
          <c:val>
            <c:numRef>
              <c:f>Sheet1!$C$2:$C$2</c:f>
              <c:numCache>
                <c:formatCode>General</c:formatCode>
                <c:ptCount val="1"/>
                <c:pt idx="0">
                  <c:v>0.91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149</c:v>
                </c:pt>
              </c:strCache>
            </c:strRef>
          </c:cat>
          <c:val>
            <c:numRef>
              <c:f>Sheet1!$D$2:$D$2</c:f>
              <c:numCache>
                <c:formatCode>General</c:formatCode>
                <c:ptCount val="1"/>
                <c:pt idx="0">
                  <c:v>0.61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149</c:v>
                </c:pt>
              </c:strCache>
            </c:strRef>
          </c:cat>
          <c:val>
            <c:numRef>
              <c:f>Sheet1!$E$2:$E$2</c:f>
              <c:numCache>
                <c:formatCode>General</c:formatCode>
                <c:ptCount val="1"/>
                <c:pt idx="0">
                  <c:v>0.92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149</c:v>
                </c:pt>
              </c:strCache>
            </c:strRef>
          </c:cat>
          <c:val>
            <c:numRef>
              <c:f>Sheet1!$F$2:$F$2</c:f>
              <c:numCache>
                <c:formatCode>General</c:formatCode>
                <c:ptCount val="1"/>
                <c:pt idx="0">
                  <c:v>1.97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680999999999997"/>
          <c:min val="0.1100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63</c:v>
                </c:pt>
              </c:strCache>
            </c:strRef>
          </c:cat>
          <c:val>
            <c:numRef>
              <c:f>Sheet1!$B$2:$B$2</c:f>
              <c:numCache>
                <c:formatCode>General</c:formatCode>
                <c:ptCount val="1"/>
                <c:pt idx="0">
                  <c:v>0.73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63</a:t>
                    </a:r>
                  </a:p>
                  <a:p>
                    <a:r>
                      <a:t>0.38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63</c:v>
                </c:pt>
              </c:strCache>
            </c:strRef>
          </c:cat>
          <c:val>
            <c:numRef>
              <c:f>Sheet1!$C$2:$C$2</c:f>
              <c:numCache>
                <c:formatCode>General</c:formatCode>
                <c:ptCount val="1"/>
                <c:pt idx="0">
                  <c:v>0.38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63</c:v>
                </c:pt>
              </c:strCache>
            </c:strRef>
          </c:cat>
          <c:val>
            <c:numRef>
              <c:f>Sheet1!$D$2:$D$2</c:f>
              <c:numCache>
                <c:formatCode>General</c:formatCode>
                <c:ptCount val="1"/>
                <c:pt idx="0">
                  <c:v>0.61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63</c:v>
                </c:pt>
              </c:strCache>
            </c:strRef>
          </c:cat>
          <c:val>
            <c:numRef>
              <c:f>Sheet1!$E$2:$E$2</c:f>
              <c:numCache>
                <c:formatCode>General</c:formatCode>
                <c:ptCount val="1"/>
                <c:pt idx="0">
                  <c:v>0.92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63</c:v>
                </c:pt>
              </c:strCache>
            </c:strRef>
          </c:cat>
          <c:val>
            <c:numRef>
              <c:f>Sheet1!$F$2:$F$2</c:f>
              <c:numCache>
                <c:formatCode>General</c:formatCode>
                <c:ptCount val="1"/>
                <c:pt idx="0">
                  <c:v>1.97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680999999999997"/>
          <c:min val="-0.116700000000000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IX 131</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82</a:t>
                    </a:r>
                  </a:p>
                  <a:p>
                    <a:r>
                      <a:t>3.38</a:t>
                    </a:r>
                  </a:p>
                </c:rich>
              </c:tx>
              <c:dLblPos val="l"/>
              <c:showLegendKey val="0"/>
              <c:showVal val="1"/>
              <c:showCatName val="0"/>
              <c:showSerName val="0"/>
              <c:showPercent val="0"/>
              <c:showBubbleSize val="0"/>
            </c:dLbl>
            <c:dLbl>
              <c:idx val="1"/>
              <c:tx>
                <c:rich>
                  <a:bodyPr/>
                  <a:lstStyle/>
                  <a:p>
                    <a:r>
                      <a:t>IX 131</a:t>
                    </a:r>
                  </a:p>
                  <a:p>
                    <a:r>
                      <a:t>7.39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IX 131</c:v>
                </c:pt>
              </c:strCache>
            </c:strRef>
          </c:cat>
          <c:val>
            <c:numRef>
              <c:f>Sheet1!$C$2:$C$3</c:f>
              <c:numCache>
                <c:formatCode>General</c:formatCode>
                <c:ptCount val="2"/>
                <c:pt idx="0">
                  <c:v>3.38</c:v>
                </c:pt>
                <c:pt idx="1">
                  <c:v>7.39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IX 131</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IX 131</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IX 131</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8949"/>
          <c:min val="1.784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Sheet1!$C$2:$C$3</c:f>
              <c:numCache>
                <c:formatCode>General</c:formatCode>
                <c:ptCount val="2"/>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1.784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18</a:t>
                    </a:r>
                  </a:p>
                  <a:p>
                    <a:r>
                      <a:t>0.77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Sheet1!$C$2:$C$3</c:f>
              <c:numCache>
                <c:formatCode>General</c:formatCode>
                <c:ptCount val="2"/>
                <c:pt idx="0">
                  <c:v>0.77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274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57</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57</a:t>
                    </a:r>
                  </a:p>
                  <a:p>
                    <a:r>
                      <a:t>2.33</a:t>
                    </a:r>
                  </a:p>
                </c:rich>
              </c:tx>
              <c:dLblPos val="l"/>
              <c:showLegendKey val="0"/>
              <c:showVal val="1"/>
              <c:showCatName val="0"/>
              <c:showSerName val="0"/>
              <c:showPercent val="0"/>
              <c:showBubbleSize val="0"/>
            </c:dLbl>
            <c:dLbl>
              <c:idx val="1"/>
              <c:tx>
                <c:rich>
                  <a:bodyPr/>
                  <a:lstStyle/>
                  <a:p>
                    <a:r>
                      <a:t>IX 57</a:t>
                    </a:r>
                  </a:p>
                  <a:p>
                    <a:r>
                      <a:t>3.2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57</c:v>
                </c:pt>
              </c:strCache>
            </c:strRef>
          </c:cat>
          <c:val>
            <c:numRef>
              <c:f>Sheet1!$C$2:$C$3</c:f>
              <c:numCache>
                <c:formatCode>General</c:formatCode>
                <c:ptCount val="2"/>
                <c:pt idx="0">
                  <c:v>2.33</c:v>
                </c:pt>
                <c:pt idx="1">
                  <c:v>3.2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57</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57</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57</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1.784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27</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16</a:t>
                    </a:r>
                  </a:p>
                  <a:p>
                    <a:r>
                      <a:t>0.68</a:t>
                    </a:r>
                  </a:p>
                </c:rich>
              </c:tx>
              <c:dLblPos val="l"/>
              <c:showLegendKey val="0"/>
              <c:showVal val="1"/>
              <c:showCatName val="0"/>
              <c:showSerName val="0"/>
              <c:showPercent val="0"/>
              <c:showBubbleSize val="0"/>
            </c:dLbl>
            <c:dLbl>
              <c:idx val="1"/>
              <c:tx>
                <c:rich>
                  <a:bodyPr/>
                  <a:lstStyle/>
                  <a:p>
                    <a:r>
                      <a:t>IX 27</a:t>
                    </a:r>
                  </a:p>
                  <a:p>
                    <a:r>
                      <a:t>1.5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27</c:v>
                </c:pt>
              </c:strCache>
            </c:strRef>
          </c:cat>
          <c:val>
            <c:numRef>
              <c:f>Sheet1!$C$2:$C$3</c:f>
              <c:numCache>
                <c:formatCode>General</c:formatCode>
                <c:ptCount val="2"/>
                <c:pt idx="0">
                  <c:v>0.68</c:v>
                </c:pt>
                <c:pt idx="1">
                  <c:v>1.5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27</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27</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27</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0.1772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42</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41</a:t>
                    </a:r>
                  </a:p>
                  <a:p>
                    <a:r>
                      <a:t>1.67</a:t>
                    </a:r>
                  </a:p>
                </c:rich>
              </c:tx>
              <c:dLblPos val="l"/>
              <c:showLegendKey val="0"/>
              <c:showVal val="1"/>
              <c:showCatName val="0"/>
              <c:showSerName val="0"/>
              <c:showPercent val="0"/>
              <c:showBubbleSize val="0"/>
            </c:dLbl>
            <c:dLbl>
              <c:idx val="1"/>
              <c:tx>
                <c:rich>
                  <a:bodyPr/>
                  <a:lstStyle/>
                  <a:p>
                    <a:r>
                      <a:t>IX 42</a:t>
                    </a:r>
                  </a:p>
                  <a:p>
                    <a:r>
                      <a:t>2.38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42</c:v>
                </c:pt>
              </c:strCache>
            </c:strRef>
          </c:cat>
          <c:val>
            <c:numRef>
              <c:f>Sheet1!$C$2:$C$3</c:f>
              <c:numCache>
                <c:formatCode>General</c:formatCode>
                <c:ptCount val="2"/>
                <c:pt idx="0">
                  <c:v>1.67</c:v>
                </c:pt>
                <c:pt idx="1">
                  <c:v>2.38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42</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42</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42</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1.167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IX 47</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56</a:t>
                    </a:r>
                  </a:p>
                  <a:p>
                    <a:r>
                      <a:t>2.32</a:t>
                    </a:r>
                  </a:p>
                </c:rich>
              </c:tx>
              <c:dLblPos val="l"/>
              <c:showLegendKey val="0"/>
              <c:showVal val="1"/>
              <c:showCatName val="0"/>
              <c:showSerName val="0"/>
              <c:showPercent val="0"/>
              <c:showBubbleSize val="0"/>
            </c:dLbl>
            <c:dLbl>
              <c:idx val="1"/>
              <c:tx>
                <c:rich>
                  <a:bodyPr/>
                  <a:lstStyle/>
                  <a:p>
                    <a:r>
                      <a:t>IX 47</a:t>
                    </a:r>
                  </a:p>
                  <a:p>
                    <a:r>
                      <a:t>2.67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IX 47</c:v>
                </c:pt>
              </c:strCache>
            </c:strRef>
          </c:cat>
          <c:val>
            <c:numRef>
              <c:f>Sheet1!$C$2:$C$3</c:f>
              <c:numCache>
                <c:formatCode>General</c:formatCode>
                <c:ptCount val="2"/>
                <c:pt idx="0">
                  <c:v>2.32</c:v>
                </c:pt>
                <c:pt idx="1">
                  <c:v>2.67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IX 47</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IX 47</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IX 47</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1.784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13</a:t>
                    </a:r>
                  </a:p>
                  <a:p>
                    <a:r>
                      <a:t>0.51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Sheet1!$C$2:$C$3</c:f>
              <c:numCache>
                <c:formatCode>General</c:formatCode>
                <c:ptCount val="2"/>
                <c:pt idx="0">
                  <c:v>0.51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0.0142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26</a:t>
                    </a:r>
                  </a:p>
                  <a:p>
                    <a:r>
                      <a:t>1.09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
                </c:pt>
              </c:strCache>
            </c:strRef>
          </c:cat>
          <c:val>
            <c:numRef>
              <c:f>Sheet1!$C$2:$C$3</c:f>
              <c:numCache>
                <c:formatCode>General</c:formatCode>
                <c:ptCount val="2"/>
                <c:pt idx="0">
                  <c:v>1.09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0.5857000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IX 75</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50</a:t>
                    </a:r>
                  </a:p>
                  <a:p>
                    <a:r>
                      <a:t>2.06</a:t>
                    </a:r>
                  </a:p>
                </c:rich>
              </c:tx>
              <c:dLblPos val="l"/>
              <c:showLegendKey val="0"/>
              <c:showVal val="1"/>
              <c:showCatName val="0"/>
              <c:showSerName val="0"/>
              <c:showPercent val="0"/>
              <c:showBubbleSize val="0"/>
            </c:dLbl>
            <c:dLbl>
              <c:idx val="1"/>
              <c:tx>
                <c:rich>
                  <a:bodyPr/>
                  <a:lstStyle/>
                  <a:p>
                    <a:r>
                      <a:t>IX 75</a:t>
                    </a:r>
                  </a:p>
                  <a:p>
                    <a:r>
                      <a:t>4.22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IX 75</c:v>
                </c:pt>
              </c:strCache>
            </c:strRef>
          </c:cat>
          <c:val>
            <c:numRef>
              <c:f>Sheet1!$C$2:$C$3</c:f>
              <c:numCache>
                <c:formatCode>General</c:formatCode>
                <c:ptCount val="2"/>
                <c:pt idx="0">
                  <c:v>2.06</c:v>
                </c:pt>
                <c:pt idx="1">
                  <c:v>4.22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IX 75</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IX 75</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IX 75</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1.55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24</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16</a:t>
                    </a:r>
                  </a:p>
                  <a:p>
                    <a:r>
                      <a:t>0.64</a:t>
                    </a:r>
                  </a:p>
                </c:rich>
              </c:tx>
              <c:dLblPos val="l"/>
              <c:showLegendKey val="0"/>
              <c:showVal val="1"/>
              <c:showCatName val="0"/>
              <c:showSerName val="0"/>
              <c:showPercent val="0"/>
              <c:showBubbleSize val="0"/>
            </c:dLbl>
            <c:dLbl>
              <c:idx val="1"/>
              <c:tx>
                <c:rich>
                  <a:bodyPr/>
                  <a:lstStyle/>
                  <a:p>
                    <a:r>
                      <a:t>IX 24</a:t>
                    </a:r>
                  </a:p>
                  <a:p>
                    <a:r>
                      <a:t>1.37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24</c:v>
                </c:pt>
              </c:strCache>
            </c:strRef>
          </c:cat>
          <c:val>
            <c:numRef>
              <c:f>Sheet1!$C$2:$C$3</c:f>
              <c:numCache>
                <c:formatCode>General</c:formatCode>
                <c:ptCount val="2"/>
                <c:pt idx="0">
                  <c:v>0.64</c:v>
                </c:pt>
                <c:pt idx="1">
                  <c:v>1.37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24</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24</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24</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0.138399999999999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21</a:t>
                    </a:r>
                  </a:p>
                  <a:p>
                    <a:r>
                      <a:t>1.16</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Sheet1!$C$2:$C$3</c:f>
              <c:numCache>
                <c:formatCode>General</c:formatCode>
                <c:ptCount val="2"/>
                <c:pt idx="1">
                  <c:v>1.16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0.6578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41</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a:t>
                    </a:r>
                  </a:p>
                  <a:p>
                    <a:r>
                      <a:t>1.03</a:t>
                    </a:r>
                  </a:p>
                </c:rich>
              </c:tx>
              <c:dLblPos val="l"/>
              <c:showLegendKey val="0"/>
              <c:showVal val="1"/>
              <c:showCatName val="0"/>
              <c:showSerName val="0"/>
              <c:showPercent val="0"/>
              <c:showBubbleSize val="0"/>
            </c:dLbl>
            <c:dLbl>
              <c:idx val="1"/>
              <c:tx>
                <c:rich>
                  <a:bodyPr/>
                  <a:lstStyle/>
                  <a:p>
                    <a:r>
                      <a:t>IX 41</a:t>
                    </a:r>
                  </a:p>
                  <a:p>
                    <a:r>
                      <a:t>2.33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41</c:v>
                </c:pt>
              </c:strCache>
            </c:strRef>
          </c:cat>
          <c:val>
            <c:numRef>
              <c:f>Sheet1!$C$2:$C$3</c:f>
              <c:numCache>
                <c:formatCode>General</c:formatCode>
                <c:ptCount val="2"/>
                <c:pt idx="0">
                  <c:v>1.03</c:v>
                </c:pt>
                <c:pt idx="1">
                  <c:v>2.33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41</c:v>
                </c:pt>
              </c:strCache>
            </c:strRef>
          </c:cat>
          <c:val>
            <c:numRef>
              <c:f>Sheet1!$D$2:$D$3</c:f>
              <c:numCache>
                <c:formatCode>General</c:formatCode>
                <c:ptCount val="2"/>
                <c:pt idx="0">
                  <c:v>4.11</c:v>
                </c:pt>
                <c:pt idx="1">
                  <c:v>5.63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41</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41</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258"/>
          <c:min val="0.5307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177</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177</a:t>
                    </a:r>
                  </a:p>
                  <a:p>
                    <a:r>
                      <a:t>1.58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177</c:v>
                </c:pt>
              </c:strCache>
            </c:strRef>
          </c:cat>
          <c:val>
            <c:numRef>
              <c:f>Sheet1!$C$2:$C$3</c:f>
              <c:numCache>
                <c:formatCode>General</c:formatCode>
                <c:ptCount val="2"/>
                <c:pt idx="1">
                  <c:v>1.58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177</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177</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177</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156</a:t>
                    </a:r>
                  </a:p>
                  <a:p>
                    <a:r>
                      <a:t>1.39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Sheet1!$C$2:$C$2</c:f>
              <c:numCache>
                <c:formatCode>General</c:formatCode>
                <c:ptCount val="1"/>
                <c:pt idx="0">
                  <c:v>1.39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169</a:t>
                    </a:r>
                  </a:p>
                  <a:p>
                    <a:r>
                      <a:t>1.5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Sheet1!$C$2:$C$2</c:f>
              <c:numCache>
                <c:formatCode>General</c:formatCode>
                <c:ptCount val="1"/>
                <c:pt idx="0">
                  <c:v>1.5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61</a:t>
                    </a:r>
                  </a:p>
                  <a:p>
                    <a:r>
                      <a:t>0.54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Sheet1!$C$2:$C$2</c:f>
              <c:numCache>
                <c:formatCode>General</c:formatCode>
                <c:ptCount val="1"/>
                <c:pt idx="0">
                  <c:v>0.54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04139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262</a:t>
                    </a:r>
                  </a:p>
                  <a:p>
                    <a:r>
                      <a:t>2.33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Sheet1!$C$2:$C$2</c:f>
              <c:numCache>
                <c:formatCode>General</c:formatCode>
                <c:ptCount val="1"/>
                <c:pt idx="0">
                  <c:v>2.33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8333"/>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101</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101</a:t>
                    </a:r>
                  </a:p>
                  <a:p>
                    <a:r>
                      <a:t>0.89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101</c:v>
                </c:pt>
              </c:strCache>
            </c:strRef>
          </c:cat>
          <c:val>
            <c:numRef>
              <c:f>Sheet1!$C$2:$C$2</c:f>
              <c:numCache>
                <c:formatCode>General</c:formatCode>
                <c:ptCount val="1"/>
                <c:pt idx="0">
                  <c:v>0.89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101</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101</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101</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112</a:t>
                    </a:r>
                  </a:p>
                  <a:p>
                    <a:r>
                      <a:t>1.0</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Sheet1!$C$2:$C$2</c:f>
              <c:numCache>
                <c:formatCode>General</c:formatCode>
                <c:ptCount val="1"/>
                <c:pt idx="0">
                  <c:v>1.0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112</a:t>
                    </a:r>
                  </a:p>
                  <a:p>
                    <a:r>
                      <a:t>1.0</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Sheet1!$C$2:$C$2</c:f>
              <c:numCache>
                <c:formatCode>General</c:formatCode>
                <c:ptCount val="1"/>
                <c:pt idx="0">
                  <c:v>1.0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112</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206</a:t>
                    </a:r>
                  </a:p>
                  <a:p>
                    <a:r>
                      <a:t>1.83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Sheet1!$C$2:$C$2</c:f>
              <c:numCache>
                <c:formatCode>General</c:formatCode>
                <c:ptCount val="1"/>
                <c:pt idx="0">
                  <c:v>1.83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96</a:t>
                    </a:r>
                  </a:p>
                  <a:p>
                    <a:r>
                      <a:t>0.85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Sheet1!$C$2:$C$2</c:f>
              <c:numCache>
                <c:formatCode>General</c:formatCode>
                <c:ptCount val="1"/>
                <c:pt idx="0">
                  <c:v>0.85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35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21</a:t>
                    </a:r>
                  </a:p>
                  <a:p>
                    <a:r>
                      <a:t>0.19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Sheet1!$C$2:$C$2</c:f>
              <c:numCache>
                <c:formatCode>General</c:formatCode>
                <c:ptCount val="1"/>
                <c:pt idx="0">
                  <c:v>0.19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31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354</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15</a:t>
                    </a:r>
                  </a:p>
                  <a:p>
                    <a:r>
                      <a:t>0.67</a:t>
                    </a:r>
                  </a:p>
                </c:rich>
              </c:tx>
              <c:dLblPos val="l"/>
              <c:showLegendKey val="0"/>
              <c:showVal val="1"/>
              <c:showCatName val="0"/>
              <c:showSerName val="0"/>
              <c:showPercent val="0"/>
              <c:showBubbleSize val="0"/>
            </c:dLbl>
            <c:dLbl>
              <c:idx val="1"/>
              <c:tx>
                <c:rich>
                  <a:bodyPr/>
                  <a:lstStyle/>
                  <a:p>
                    <a:r>
                      <a:t>IX 354</a:t>
                    </a:r>
                  </a:p>
                  <a:p>
                    <a:r>
                      <a:t>3.17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354</c:v>
                </c:pt>
              </c:strCache>
            </c:strRef>
          </c:cat>
          <c:val>
            <c:numRef>
              <c:f>Sheet1!$C$2:$C$3</c:f>
              <c:numCache>
                <c:formatCode>General</c:formatCode>
                <c:ptCount val="2"/>
                <c:pt idx="0">
                  <c:v>0.67</c:v>
                </c:pt>
                <c:pt idx="1">
                  <c:v>3.17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354</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354</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354</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17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156</a:t>
                    </a:r>
                  </a:p>
                  <a:p>
                    <a:r>
                      <a:t>1.38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Sheet1!$C$2:$C$2</c:f>
              <c:numCache>
                <c:formatCode>General</c:formatCode>
                <c:ptCount val="1"/>
                <c:pt idx="0">
                  <c:v>1.38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87</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87</a:t>
                    </a:r>
                  </a:p>
                  <a:p>
                    <a:r>
                      <a:t>0.78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87</c:v>
                </c:pt>
              </c:strCache>
            </c:strRef>
          </c:cat>
          <c:val>
            <c:numRef>
              <c:f>Sheet1!$C$2:$C$2</c:f>
              <c:numCache>
                <c:formatCode>General</c:formatCode>
                <c:ptCount val="1"/>
                <c:pt idx="0">
                  <c:v>0.78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87</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87</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87</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2778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39</a:t>
                    </a:r>
                  </a:p>
                  <a:p>
                    <a:r>
                      <a:t>0.35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c:v>
                </c:pt>
              </c:strCache>
            </c:strRef>
          </c:cat>
          <c:val>
            <c:numRef>
              <c:f>Sheet1!$C$2:$C$2</c:f>
              <c:numCache>
                <c:formatCode>General</c:formatCode>
                <c:ptCount val="1"/>
                <c:pt idx="0">
                  <c:v>0.35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c:v>
                </c:pt>
              </c:strCache>
            </c:strRef>
          </c:cat>
          <c:val>
            <c:numRef>
              <c:f>Sheet1!$F$2:$F$2</c:f>
              <c:numCache>
                <c:formatCode>General</c:formatCode>
                <c:ptCount val="1"/>
                <c:pt idx="0">
                  <c:v>2.28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774"/>
          <c:min val="-0.150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57</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67</a:t>
                    </a:r>
                  </a:p>
                  <a:p>
                    <a:r>
                      <a:t>2.38</a:t>
                    </a:r>
                  </a:p>
                </c:rich>
              </c:tx>
              <c:dLblPos val="l"/>
              <c:showLegendKey val="0"/>
              <c:showVal val="1"/>
              <c:showCatName val="0"/>
              <c:showSerName val="0"/>
              <c:showPercent val="0"/>
              <c:showBubbleSize val="0"/>
            </c:dLbl>
            <c:dLbl>
              <c:idx val="1"/>
              <c:tx>
                <c:rich>
                  <a:bodyPr/>
                  <a:lstStyle/>
                  <a:p>
                    <a:r>
                      <a:t>IX 57</a:t>
                    </a:r>
                  </a:p>
                  <a:p>
                    <a:r>
                      <a:t>3.43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57</c:v>
                </c:pt>
              </c:strCache>
            </c:strRef>
          </c:cat>
          <c:val>
            <c:numRef>
              <c:f>Sheet1!$C$2:$C$3</c:f>
              <c:numCache>
                <c:formatCode>General</c:formatCode>
                <c:ptCount val="2"/>
                <c:pt idx="0">
                  <c:v>2.38</c:v>
                </c:pt>
                <c:pt idx="1">
                  <c:v>3.43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57</c:v>
                </c:pt>
              </c:strCache>
            </c:strRef>
          </c:cat>
          <c:val>
            <c:numRef>
              <c:f>Sheet1!$D$2:$D$3</c:f>
              <c:numCache>
                <c:formatCode>General</c:formatCode>
                <c:ptCount val="2"/>
                <c:pt idx="0">
                  <c:v>3.54</c:v>
                </c:pt>
                <c:pt idx="1">
                  <c:v>6.04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57</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57</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5419"/>
          <c:min val="1.825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91</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91</a:t>
                    </a:r>
                  </a:p>
                  <a:p>
                    <a:r>
                      <a:t>1.16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91</c:v>
                </c:pt>
              </c:strCache>
            </c:strRef>
          </c:cat>
          <c:val>
            <c:numRef>
              <c:f>Sheet1!$C$2:$C$2</c:f>
              <c:numCache>
                <c:formatCode>General</c:formatCode>
                <c:ptCount val="1"/>
                <c:pt idx="0">
                  <c:v>1.16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91</c:v>
                </c:pt>
              </c:strCache>
            </c:strRef>
          </c:cat>
          <c:val>
            <c:numRef>
              <c:f>Sheet1!$D$2:$D$2</c:f>
              <c:numCache>
                <c:formatCode>General</c:formatCode>
                <c:ptCount val="1"/>
                <c:pt idx="0">
                  <c:v>1.27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91</c:v>
                </c:pt>
              </c:strCache>
            </c:strRef>
          </c:cat>
          <c:val>
            <c:numRef>
              <c:f>Sheet1!$E$2:$E$2</c:f>
              <c:numCache>
                <c:formatCode>General</c:formatCode>
                <c:ptCount val="1"/>
                <c:pt idx="0">
                  <c:v>0.92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Pbg</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91</c:v>
                </c:pt>
              </c:strCache>
            </c:strRef>
          </c:cat>
          <c:val>
            <c:numRef>
              <c:f>Sheet1!$F$2:$F$2</c:f>
              <c:numCache>
                <c:formatCode>General</c:formatCode>
                <c:ptCount val="1"/>
                <c:pt idx="0">
                  <c:v>0.62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696"/>
          <c:min val="0.1188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77</c:v>
                </c:pt>
              </c:strCache>
            </c:strRef>
          </c:cat>
          <c:val>
            <c:numRef>
              <c:f>Sheet1!$B$2:$B$3</c:f>
              <c:numCache>
                <c:formatCode>General</c:formatCode>
                <c:ptCount val="2"/>
                <c:pt idx="0">
                  <c:v>2.45</c:v>
                </c:pt>
                <c:pt idx="1">
                  <c:v>3.47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77</a:t>
                    </a:r>
                  </a:p>
                  <a:p>
                    <a:r>
                      <a:t>2.86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77</c:v>
                </c:pt>
              </c:strCache>
            </c:strRef>
          </c:cat>
          <c:val>
            <c:numRef>
              <c:f>Sheet1!$C$2:$C$3</c:f>
              <c:numCache>
                <c:formatCode>General</c:formatCode>
                <c:ptCount val="2"/>
                <c:pt idx="1">
                  <c:v>2.86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77</c:v>
                </c:pt>
              </c:strCache>
            </c:strRef>
          </c:cat>
          <c:val>
            <c:numRef>
              <c:f>Sheet1!$D$2:$D$3</c:f>
              <c:numCache>
                <c:formatCode>General</c:formatCode>
                <c:ptCount val="2"/>
                <c:pt idx="0">
                  <c:v>2.45</c:v>
                </c:pt>
                <c:pt idx="1">
                  <c:v>3.71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77</c:v>
                </c:pt>
              </c:strCache>
            </c:strRef>
          </c:cat>
          <c:val>
            <c:numRef>
              <c:f>Sheet1!$E$2:$E$3</c:f>
              <c:numCache>
                <c:formatCode>General</c:formatCode>
                <c:ptCount val="2"/>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Harrys</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77</c:v>
                </c:pt>
              </c:strCache>
            </c:strRef>
          </c:cat>
          <c:val>
            <c:numRef>
              <c:f>Sheet1!$F$2:$F$3</c:f>
              <c:numCache>
                <c:formatCode>General</c:formatCode>
                <c:ptCount val="2"/>
                <c:pt idx="1">
                  <c:v>2.27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2143999999999995"/>
          <c:min val="1.7692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152</c:v>
                </c:pt>
              </c:strCache>
            </c:strRef>
          </c:cat>
          <c:val>
            <c:numRef>
              <c:f>Sheet1!$B$2:$B$2</c:f>
              <c:numCache>
                <c:formatCode>General</c:formatCode>
                <c:ptCount val="1"/>
                <c:pt idx="0">
                  <c:v>0.78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152</a:t>
                    </a:r>
                  </a:p>
                  <a:p>
                    <a:r>
                      <a:t>1.02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152</c:v>
                </c:pt>
              </c:strCache>
            </c:strRef>
          </c:cat>
          <c:val>
            <c:numRef>
              <c:f>Sheet1!$C$2:$C$2</c:f>
              <c:numCache>
                <c:formatCode>General</c:formatCode>
                <c:ptCount val="1"/>
                <c:pt idx="0">
                  <c:v>1.02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152</c:v>
                </c:pt>
              </c:strCache>
            </c:strRef>
          </c:cat>
          <c:val>
            <c:numRef>
              <c:f>Sheet1!$D$2:$D$2</c:f>
              <c:numCache>
                <c:formatCode>General</c:formatCode>
                <c:ptCount val="1"/>
                <c:pt idx="0">
                  <c:v>0.67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152</c:v>
                </c:pt>
              </c:strCache>
            </c:strRef>
          </c:cat>
          <c:val>
            <c:numRef>
              <c:f>Sheet1!$E$2:$E$2</c:f>
              <c:numCache>
                <c:formatCode>General</c:formatCode>
                <c:ptCount val="1"/>
                <c:pt idx="0">
                  <c:v>1.86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Pbg</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152</c:v>
                </c:pt>
              </c:strCache>
            </c:strRef>
          </c:cat>
          <c:val>
            <c:numRef>
              <c:f>Sheet1!$F$2:$F$2</c:f>
              <c:numCache>
                <c:formatCode>General</c:formatCode>
                <c:ptCount val="1"/>
                <c:pt idx="0">
                  <c:v>0.38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73"/>
          <c:min val="-0.11549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65</c:v>
                </c:pt>
                <c:pt idx="1">
                  <c:v>IX 62</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65</a:t>
                    </a:r>
                  </a:p>
                  <a:p>
                    <a:r>
                      <a:t>2.38</a:t>
                    </a:r>
                  </a:p>
                </c:rich>
              </c:tx>
              <c:dLblPos val="l"/>
              <c:showLegendKey val="0"/>
              <c:showVal val="1"/>
              <c:showCatName val="0"/>
              <c:showSerName val="0"/>
              <c:showPercent val="0"/>
              <c:showBubbleSize val="0"/>
            </c:dLbl>
            <c:dLbl>
              <c:idx val="1"/>
              <c:tx>
                <c:rich>
                  <a:bodyPr/>
                  <a:lstStyle/>
                  <a:p>
                    <a:r>
                      <a:t>IX 62</a:t>
                    </a:r>
                  </a:p>
                  <a:p>
                    <a:r>
                      <a:t>3.33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65</c:v>
                </c:pt>
                <c:pt idx="1">
                  <c:v>IX 62</c:v>
                </c:pt>
              </c:strCache>
            </c:strRef>
          </c:cat>
          <c:val>
            <c:numRef>
              <c:f>Sheet1!$C$2:$C$3</c:f>
              <c:numCache>
                <c:formatCode>General</c:formatCode>
                <c:ptCount val="2"/>
                <c:pt idx="0">
                  <c:v>2.38</c:v>
                </c:pt>
                <c:pt idx="1">
                  <c:v>3.33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65</c:v>
                </c:pt>
                <c:pt idx="1">
                  <c:v>IX 62</c:v>
                </c:pt>
              </c:strCache>
            </c:strRef>
          </c:cat>
          <c:val>
            <c:numRef>
              <c:f>Sheet1!$D$2:$D$3</c:f>
              <c:numCache>
                <c:formatCode>General</c:formatCode>
                <c:ptCount val="2"/>
                <c:pt idx="0">
                  <c:v>3.65</c:v>
                </c:pt>
                <c:pt idx="1">
                  <c:v>5.39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65</c:v>
                </c:pt>
                <c:pt idx="1">
                  <c:v>IX 62</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65</c:v>
                </c:pt>
                <c:pt idx="1">
                  <c:v>IX 62</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8928"/>
          <c:min val="1.785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80</a:t>
                    </a:r>
                  </a:p>
                  <a:p>
                    <a:r>
                      <a:t>0.99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Sheet1!$C$2:$C$2</c:f>
              <c:numCache>
                <c:formatCode>General</c:formatCode>
                <c:ptCount val="1"/>
                <c:pt idx="0">
                  <c:v>0.99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Sheet1!$D$2:$D$2</c:f>
              <c:numCache>
                <c:formatCode>General</c:formatCode>
                <c:ptCount val="1"/>
                <c:pt idx="0">
                  <c:v>1.24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Sheet1!$E$2:$E$2</c:f>
              <c:numCache>
                <c:formatCode>General</c:formatCode>
                <c:ptCount val="1"/>
                <c:pt idx="0">
                  <c:v>0.78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Pbg</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Sheet1!$F$2:$F$2</c:f>
              <c:numCache>
                <c:formatCode>General</c:formatCode>
                <c:ptCount val="1"/>
                <c:pt idx="0">
                  <c:v>0.55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385"/>
          <c:min val="0.049100000000000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IX 99</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86</a:t>
                    </a:r>
                  </a:p>
                  <a:p>
                    <a:r>
                      <a:t>3.45</a:t>
                    </a:r>
                  </a:p>
                </c:rich>
              </c:tx>
              <c:dLblPos val="l"/>
              <c:showLegendKey val="0"/>
              <c:showVal val="1"/>
              <c:showCatName val="0"/>
              <c:showSerName val="0"/>
              <c:showPercent val="0"/>
              <c:showBubbleSize val="0"/>
            </c:dLbl>
            <c:dLbl>
              <c:idx val="1"/>
              <c:tx>
                <c:rich>
                  <a:bodyPr/>
                  <a:lstStyle/>
                  <a:p>
                    <a:r>
                      <a:t>IX 99</a:t>
                    </a:r>
                  </a:p>
                  <a:p>
                    <a:r>
                      <a:t>6.16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IX 99</c:v>
                </c:pt>
              </c:strCache>
            </c:strRef>
          </c:cat>
          <c:val>
            <c:numRef>
              <c:f>Sheet1!$C$2:$C$3</c:f>
              <c:numCache>
                <c:formatCode>General</c:formatCode>
                <c:ptCount val="2"/>
                <c:pt idx="0">
                  <c:v>3.45</c:v>
                </c:pt>
                <c:pt idx="1">
                  <c:v>6.16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IX 99</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IX 99</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IX 99</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1.825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54</a:t>
                    </a:r>
                  </a:p>
                  <a:p>
                    <a:r>
                      <a:t>2.35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
                </c:pt>
              </c:strCache>
            </c:strRef>
          </c:cat>
          <c:val>
            <c:numRef>
              <c:f>Sheet1!$C$2:$C$3</c:f>
              <c:numCache>
                <c:formatCode>General</c:formatCode>
                <c:ptCount val="2"/>
                <c:pt idx="0">
                  <c:v>2.35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Sheet1!$C$2:$C$3</c:f>
              <c:numCache>
                <c:formatCode>General</c:formatCode>
                <c:ptCount val="2"/>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1.825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56</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63</a:t>
                    </a:r>
                  </a:p>
                  <a:p>
                    <a:r>
                      <a:t>2.54</a:t>
                    </a:r>
                  </a:p>
                </c:rich>
              </c:tx>
              <c:dLblPos val="l"/>
              <c:showLegendKey val="0"/>
              <c:showVal val="1"/>
              <c:showCatName val="0"/>
              <c:showSerName val="0"/>
              <c:showPercent val="0"/>
              <c:showBubbleSize val="0"/>
            </c:dLbl>
            <c:dLbl>
              <c:idx val="1"/>
              <c:tx>
                <c:rich>
                  <a:bodyPr/>
                  <a:lstStyle/>
                  <a:p>
                    <a:r>
                      <a:t>IX 56</a:t>
                    </a:r>
                  </a:p>
                  <a:p>
                    <a:r>
                      <a:t>3.48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56</c:v>
                </c:pt>
              </c:strCache>
            </c:strRef>
          </c:cat>
          <c:val>
            <c:numRef>
              <c:f>Sheet1!$C$2:$C$3</c:f>
              <c:numCache>
                <c:formatCode>General</c:formatCode>
                <c:ptCount val="2"/>
                <c:pt idx="0">
                  <c:v>2.54</c:v>
                </c:pt>
                <c:pt idx="1">
                  <c:v>3.48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56</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56</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56</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1.825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44</c:v>
                </c:pt>
                <c:pt idx="1">
                  <c:v>IX 43</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44</a:t>
                    </a:r>
                  </a:p>
                  <a:p>
                    <a:r>
                      <a:t>1.78</a:t>
                    </a:r>
                  </a:p>
                </c:rich>
              </c:tx>
              <c:dLblPos val="l"/>
              <c:showLegendKey val="0"/>
              <c:showVal val="1"/>
              <c:showCatName val="0"/>
              <c:showSerName val="0"/>
              <c:showPercent val="0"/>
              <c:showBubbleSize val="0"/>
            </c:dLbl>
            <c:dLbl>
              <c:idx val="1"/>
              <c:tx>
                <c:rich>
                  <a:bodyPr/>
                  <a:lstStyle/>
                  <a:p>
                    <a:r>
                      <a:t>IX 43</a:t>
                    </a:r>
                  </a:p>
                  <a:p>
                    <a:r>
                      <a:t>2.69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44</c:v>
                </c:pt>
                <c:pt idx="1">
                  <c:v>IX 43</c:v>
                </c:pt>
              </c:strCache>
            </c:strRef>
          </c:cat>
          <c:val>
            <c:numRef>
              <c:f>Sheet1!$C$2:$C$3</c:f>
              <c:numCache>
                <c:formatCode>General</c:formatCode>
                <c:ptCount val="2"/>
                <c:pt idx="0">
                  <c:v>1.78</c:v>
                </c:pt>
                <c:pt idx="1">
                  <c:v>2.69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44</c:v>
                </c:pt>
                <c:pt idx="1">
                  <c:v>IX 43</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44</c:v>
                </c:pt>
                <c:pt idx="1">
                  <c:v>IX 43</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44</c:v>
                </c:pt>
                <c:pt idx="1">
                  <c:v>IX 43</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1.278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54</a:t>
                    </a:r>
                  </a:p>
                  <a:p>
                    <a:r>
                      <a:t>2.18</a:t>
                    </a:r>
                  </a:p>
                </c:rich>
              </c:tx>
              <c:dLblPos val="l"/>
              <c:showLegendKey val="0"/>
              <c:showVal val="1"/>
              <c:showCatName val="0"/>
              <c:showSerName val="0"/>
              <c:showPercent val="0"/>
              <c:showBubbleSize val="0"/>
            </c:dLbl>
            <c:dLbl>
              <c:idx val="1"/>
              <c:tx>
                <c:rich>
                  <a:bodyPr/>
                  <a:lstStyle/>
                  <a:p>
                    <a:r>
                      <a:t>IX 49</a:t>
                    </a:r>
                  </a:p>
                  <a:p>
                    <a:r>
                      <a:t>3.07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Sheet1!$C$2:$C$3</c:f>
              <c:numCache>
                <c:formatCode>General</c:formatCode>
                <c:ptCount val="2"/>
                <c:pt idx="0">
                  <c:v>2.18</c:v>
                </c:pt>
                <c:pt idx="1">
                  <c:v>3.07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54</c:v>
                </c:pt>
                <c:pt idx="1">
                  <c:v>IX 49</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1.678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67</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51</a:t>
                    </a:r>
                  </a:p>
                  <a:p>
                    <a:r>
                      <a:t>2.06</a:t>
                    </a:r>
                  </a:p>
                </c:rich>
              </c:tx>
              <c:dLblPos val="l"/>
              <c:showLegendKey val="0"/>
              <c:showVal val="1"/>
              <c:showCatName val="0"/>
              <c:showSerName val="0"/>
              <c:showPercent val="0"/>
              <c:showBubbleSize val="0"/>
            </c:dLbl>
            <c:dLbl>
              <c:idx val="1"/>
              <c:tx>
                <c:rich>
                  <a:bodyPr/>
                  <a:lstStyle/>
                  <a:p>
                    <a:r>
                      <a:t>IX 67</a:t>
                    </a:r>
                  </a:p>
                  <a:p>
                    <a:r>
                      <a:t>4.17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67</c:v>
                </c:pt>
              </c:strCache>
            </c:strRef>
          </c:cat>
          <c:val>
            <c:numRef>
              <c:f>Sheet1!$C$2:$C$3</c:f>
              <c:numCache>
                <c:formatCode>General</c:formatCode>
                <c:ptCount val="2"/>
                <c:pt idx="0">
                  <c:v>2.06</c:v>
                </c:pt>
                <c:pt idx="1">
                  <c:v>4.17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67</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67</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67</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1.5558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Classic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Sheet1!$C$2:$C$3</c:f>
              <c:numCache>
                <c:formatCode>General</c:formatCode>
                <c:ptCount val="2"/>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1.825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31</a:t>
                    </a:r>
                  </a:p>
                  <a:p>
                    <a:r>
                      <a:t>1.26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Sheet1!$C$2:$C$3</c:f>
              <c:numCache>
                <c:formatCode>General</c:formatCode>
                <c:ptCount val="2"/>
                <c:pt idx="0">
                  <c:v>1.26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0.7585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IX 64</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36</a:t>
                    </a:r>
                  </a:p>
                  <a:p>
                    <a:r>
                      <a:t>1.44</a:t>
                    </a:r>
                  </a:p>
                </c:rich>
              </c:tx>
              <c:dLblPos val="l"/>
              <c:showLegendKey val="0"/>
              <c:showVal val="1"/>
              <c:showCatName val="0"/>
              <c:showSerName val="0"/>
              <c:showPercent val="0"/>
              <c:showBubbleSize val="0"/>
            </c:dLbl>
            <c:dLbl>
              <c:idx val="1"/>
              <c:tx>
                <c:rich>
                  <a:bodyPr/>
                  <a:lstStyle/>
                  <a:p>
                    <a:r>
                      <a:t>IX 64</a:t>
                    </a:r>
                  </a:p>
                  <a:p>
                    <a:r>
                      <a:t>4.0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IX 64</c:v>
                </c:pt>
              </c:strCache>
            </c:strRef>
          </c:cat>
          <c:val>
            <c:numRef>
              <c:f>Sheet1!$C$2:$C$3</c:f>
              <c:numCache>
                <c:formatCode>General</c:formatCode>
                <c:ptCount val="2"/>
                <c:pt idx="0">
                  <c:v>1.44</c:v>
                </c:pt>
                <c:pt idx="1">
                  <c:v>4.0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IX 64</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IX 64</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IX 64</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0.935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IX 68</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52</a:t>
                    </a:r>
                  </a:p>
                  <a:p>
                    <a:r>
                      <a:t>2.09</a:t>
                    </a:r>
                  </a:p>
                </c:rich>
              </c:tx>
              <c:dLblPos val="l"/>
              <c:showLegendKey val="0"/>
              <c:showVal val="1"/>
              <c:showCatName val="0"/>
              <c:showSerName val="0"/>
              <c:showPercent val="0"/>
              <c:showBubbleSize val="0"/>
            </c:dLbl>
            <c:dLbl>
              <c:idx val="1"/>
              <c:tx>
                <c:rich>
                  <a:bodyPr/>
                  <a:lstStyle/>
                  <a:p>
                    <a:r>
                      <a:t>IX 68</a:t>
                    </a:r>
                  </a:p>
                  <a:p>
                    <a:r>
                      <a:t>4.23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IX 68</c:v>
                </c:pt>
              </c:strCache>
            </c:strRef>
          </c:cat>
          <c:val>
            <c:numRef>
              <c:f>Sheet1!$C$2:$C$3</c:f>
              <c:numCache>
                <c:formatCode>General</c:formatCode>
                <c:ptCount val="2"/>
                <c:pt idx="0">
                  <c:v>2.09</c:v>
                </c:pt>
                <c:pt idx="1">
                  <c:v>4.23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IX 68</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IX 68</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IX 68</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1.594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45</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26</a:t>
                    </a:r>
                  </a:p>
                  <a:p>
                    <a:r>
                      <a:t>1.05</a:t>
                    </a:r>
                  </a:p>
                </c:rich>
              </c:tx>
              <c:dLblPos val="l"/>
              <c:showLegendKey val="0"/>
              <c:showVal val="1"/>
              <c:showCatName val="0"/>
              <c:showSerName val="0"/>
              <c:showPercent val="0"/>
              <c:showBubbleSize val="0"/>
            </c:dLbl>
            <c:dLbl>
              <c:idx val="1"/>
              <c:tx>
                <c:rich>
                  <a:bodyPr/>
                  <a:lstStyle/>
                  <a:p>
                    <a:r>
                      <a:t>IX 45</a:t>
                    </a:r>
                  </a:p>
                  <a:p>
                    <a:r>
                      <a:t>2.78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45</c:v>
                </c:pt>
              </c:strCache>
            </c:strRef>
          </c:cat>
          <c:val>
            <c:numRef>
              <c:f>Sheet1!$C$2:$C$3</c:f>
              <c:numCache>
                <c:formatCode>General</c:formatCode>
                <c:ptCount val="2"/>
                <c:pt idx="0">
                  <c:v>1.05</c:v>
                </c:pt>
                <c:pt idx="1">
                  <c:v>2.78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45</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45</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45</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0.5474000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204</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15</a:t>
                    </a:r>
                  </a:p>
                  <a:p>
                    <a:r>
                      <a:t>0.67</a:t>
                    </a:r>
                  </a:p>
                </c:rich>
              </c:tx>
              <c:dLblPos val="l"/>
              <c:showLegendKey val="0"/>
              <c:showVal val="1"/>
              <c:showCatName val="0"/>
              <c:showSerName val="0"/>
              <c:showPercent val="0"/>
              <c:showBubbleSize val="0"/>
            </c:dLbl>
            <c:dLbl>
              <c:idx val="1"/>
              <c:tx>
                <c:rich>
                  <a:bodyPr/>
                  <a:lstStyle/>
                  <a:p>
                    <a:r>
                      <a:t>IX 204</a:t>
                    </a:r>
                  </a:p>
                  <a:p>
                    <a:r>
                      <a:t>1.83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204</c:v>
                </c:pt>
              </c:strCache>
            </c:strRef>
          </c:cat>
          <c:val>
            <c:numRef>
              <c:f>Sheet1!$C$2:$C$3</c:f>
              <c:numCache>
                <c:formatCode>General</c:formatCode>
                <c:ptCount val="2"/>
                <c:pt idx="0">
                  <c:v>0.67</c:v>
                </c:pt>
                <c:pt idx="1">
                  <c:v>1.83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204</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204</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204</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169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18</a:t>
                    </a:r>
                  </a:p>
                  <a:p>
                    <a:r>
                      <a:t>1.15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c:v>
                </c:pt>
              </c:strCache>
            </c:strRef>
          </c:cat>
          <c:val>
            <c:numRef>
              <c:f>Sheet1!$C$2:$C$3</c:f>
              <c:numCache>
                <c:formatCode>General</c:formatCode>
                <c:ptCount val="2"/>
                <c:pt idx="1">
                  <c:v>1.15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0.6499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64</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41</a:t>
                    </a:r>
                  </a:p>
                  <a:p>
                    <a:r>
                      <a:t>1.66</a:t>
                    </a:r>
                  </a:p>
                </c:rich>
              </c:tx>
              <c:dLblPos val="l"/>
              <c:showLegendKey val="0"/>
              <c:showVal val="1"/>
              <c:showCatName val="0"/>
              <c:showSerName val="0"/>
              <c:showPercent val="0"/>
              <c:showBubbleSize val="0"/>
            </c:dLbl>
            <c:dLbl>
              <c:idx val="1"/>
              <c:tx>
                <c:rich>
                  <a:bodyPr/>
                  <a:lstStyle/>
                  <a:p>
                    <a:r>
                      <a:t>IX 64</a:t>
                    </a:r>
                  </a:p>
                  <a:p>
                    <a:r>
                      <a:t>3.95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64</c:v>
                </c:pt>
              </c:strCache>
            </c:strRef>
          </c:cat>
          <c:val>
            <c:numRef>
              <c:f>Sheet1!$C$2:$C$3</c:f>
              <c:numCache>
                <c:formatCode>General</c:formatCode>
                <c:ptCount val="2"/>
                <c:pt idx="0">
                  <c:v>1.66</c:v>
                </c:pt>
                <c:pt idx="1">
                  <c:v>3.95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64</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64</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64</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1.163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c:v>
                </c:pt>
                <c:pt idx="1">
                  <c:v>IX 15</c:v>
                </c:pt>
              </c:strCache>
            </c:strRef>
          </c:cat>
          <c:val>
            <c:numRef>
              <c:f>Sheet1!$B$2:$B$3</c:f>
              <c:numCache>
                <c:formatCode>General</c:formatCode>
                <c:ptCount val="2"/>
                <c:pt idx="0">
                  <c:v>2.93</c:v>
                </c:pt>
                <c:pt idx="1">
                  <c:v>5.17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12</a:t>
                    </a:r>
                  </a:p>
                  <a:p>
                    <a:r>
                      <a:t>0.46</a:t>
                    </a:r>
                  </a:p>
                </c:rich>
              </c:tx>
              <c:dLblPos val="l"/>
              <c:showLegendKey val="0"/>
              <c:showVal val="1"/>
              <c:showCatName val="0"/>
              <c:showSerName val="0"/>
              <c:showPercent val="0"/>
              <c:showBubbleSize val="0"/>
            </c:dLbl>
            <c:dLbl>
              <c:idx val="1"/>
              <c:tx>
                <c:rich>
                  <a:bodyPr/>
                  <a:lstStyle/>
                  <a:p>
                    <a:r>
                      <a:t>IX 15</a:t>
                    </a:r>
                  </a:p>
                  <a:p>
                    <a:r>
                      <a:t>0.95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c:v>
                </c:pt>
                <c:pt idx="1">
                  <c:v>IX 15</c:v>
                </c:pt>
              </c:strCache>
            </c:strRef>
          </c:cat>
          <c:val>
            <c:numRef>
              <c:f>Sheet1!$C$2:$C$3</c:f>
              <c:numCache>
                <c:formatCode>General</c:formatCode>
                <c:ptCount val="2"/>
                <c:pt idx="0">
                  <c:v>0.46</c:v>
                </c:pt>
                <c:pt idx="1">
                  <c:v>0.95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c:v>
                </c:pt>
                <c:pt idx="1">
                  <c:v>IX 15</c:v>
                </c:pt>
              </c:strCache>
            </c:strRef>
          </c:cat>
          <c:val>
            <c:numRef>
              <c:f>Sheet1!$D$2:$D$3</c:f>
              <c:numCache>
                <c:formatCode>General</c:formatCode>
                <c:ptCount val="2"/>
                <c:pt idx="0">
                  <c:v>4.02</c:v>
                </c:pt>
                <c:pt idx="1">
                  <c:v>6.22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c:v>
                </c:pt>
                <c:pt idx="1">
                  <c:v>IX 15</c:v>
                </c:pt>
              </c:strCache>
            </c:strRef>
          </c:cat>
          <c:val>
            <c:numRef>
              <c:f>Sheet1!$E$2:$E$3</c:f>
              <c:numCache>
                <c:formatCode>General</c:formatCode>
                <c:ptCount val="2"/>
                <c:pt idx="0">
                  <c:v>2.33</c:v>
                </c:pt>
                <c:pt idx="1">
                  <c:v>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c:v>
                </c:pt>
                <c:pt idx="1">
                  <c:v>IX 15</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7189"/>
          <c:min val="-0.0371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154</a:t>
                    </a:r>
                  </a:p>
                  <a:p>
                    <a:r>
                      <a:t>1.42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Sheet1!$C$2:$C$2</c:f>
              <c:numCache>
                <c:formatCode>General</c:formatCode>
                <c:ptCount val="1"/>
                <c:pt idx="0">
                  <c:v>1.42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154</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396</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396</a:t>
                    </a:r>
                  </a:p>
                  <a:p>
                    <a:r>
                      <a:t>3.66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396</c:v>
                </c:pt>
              </c:strCache>
            </c:strRef>
          </c:cat>
          <c:val>
            <c:numRef>
              <c:f>Sheet1!$C$2:$C$2</c:f>
              <c:numCache>
                <c:formatCode>General</c:formatCode>
                <c:ptCount val="1"/>
                <c:pt idx="0">
                  <c:v>3.66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396</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396</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396</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162100000000001"/>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65</a:t>
                    </a:r>
                  </a:p>
                  <a:p>
                    <a:r>
                      <a:t>0.6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Sheet1!$C$2:$C$2</c:f>
              <c:numCache>
                <c:formatCode>General</c:formatCode>
                <c:ptCount val="1"/>
                <c:pt idx="0">
                  <c:v>0.6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65</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1032999999999999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541</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541</a:t>
                    </a:r>
                  </a:p>
                  <a:p>
                    <a:r>
                      <a:t>5.0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541</c:v>
                </c:pt>
              </c:strCache>
            </c:strRef>
          </c:cat>
          <c:val>
            <c:numRef>
              <c:f>Sheet1!$C$2:$C$2</c:f>
              <c:numCache>
                <c:formatCode>General</c:formatCode>
                <c:ptCount val="1"/>
                <c:pt idx="0">
                  <c:v>5.0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541</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541</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541</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312</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312</a:t>
                    </a:r>
                  </a:p>
                  <a:p>
                    <a:r>
                      <a:t>2.89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312</c:v>
                </c:pt>
              </c:strCache>
            </c:strRef>
          </c:cat>
          <c:val>
            <c:numRef>
              <c:f>Sheet1!$C$2:$C$2</c:f>
              <c:numCache>
                <c:formatCode>General</c:formatCode>
                <c:ptCount val="1"/>
                <c:pt idx="0">
                  <c:v>2.89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312</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312</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312</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884"/>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Classic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169</a:t>
                    </a:r>
                  </a:p>
                  <a:p>
                    <a:r>
                      <a:t>1.56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Sheet1!$C$2:$C$2</c:f>
              <c:numCache>
                <c:formatCode>General</c:formatCode>
                <c:ptCount val="1"/>
                <c:pt idx="0">
                  <c:v>1.56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203</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203</a:t>
                    </a:r>
                  </a:p>
                  <a:p>
                    <a:r>
                      <a:t>1.87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203</c:v>
                </c:pt>
              </c:strCache>
            </c:strRef>
          </c:cat>
          <c:val>
            <c:numRef>
              <c:f>Sheet1!$C$2:$C$2</c:f>
              <c:numCache>
                <c:formatCode>General</c:formatCode>
                <c:ptCount val="1"/>
                <c:pt idx="0">
                  <c:v>1.87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203</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203</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203</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99</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99</a:t>
                    </a:r>
                  </a:p>
                  <a:p>
                    <a:r>
                      <a:t>0.89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99</c:v>
                </c:pt>
              </c:strCache>
            </c:strRef>
          </c:cat>
          <c:val>
            <c:numRef>
              <c:f>Sheet1!$C$2:$C$3</c:f>
              <c:numCache>
                <c:formatCode>General</c:formatCode>
                <c:ptCount val="2"/>
                <c:pt idx="1">
                  <c:v>0.89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99</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99</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99</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357</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357</a:t>
                    </a:r>
                  </a:p>
                  <a:p>
                    <a:r>
                      <a:t>3.3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357</c:v>
                </c:pt>
              </c:strCache>
            </c:strRef>
          </c:cat>
          <c:val>
            <c:numRef>
              <c:f>Sheet1!$C$2:$C$2</c:f>
              <c:numCache>
                <c:formatCode>General</c:formatCode>
                <c:ptCount val="1"/>
                <c:pt idx="0">
                  <c:v>3.3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357</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357</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357</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8038"/>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198</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198</a:t>
                    </a:r>
                  </a:p>
                  <a:p>
                    <a:r>
                      <a:t>1.83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198</c:v>
                </c:pt>
              </c:strCache>
            </c:strRef>
          </c:cat>
          <c:val>
            <c:numRef>
              <c:f>Sheet1!$C$2:$C$2</c:f>
              <c:numCache>
                <c:formatCode>General</c:formatCode>
                <c:ptCount val="1"/>
                <c:pt idx="0">
                  <c:v>1.83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198</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198</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198</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98</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98</a:t>
                    </a:r>
                  </a:p>
                  <a:p>
                    <a:r>
                      <a:t>0.9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98</c:v>
                </c:pt>
              </c:strCache>
            </c:strRef>
          </c:cat>
          <c:val>
            <c:numRef>
              <c:f>Sheet1!$C$2:$C$2</c:f>
              <c:numCache>
                <c:formatCode>General</c:formatCode>
                <c:ptCount val="1"/>
                <c:pt idx="0">
                  <c:v>0.9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98</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98</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98</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403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20</a:t>
                    </a:r>
                  </a:p>
                  <a:p>
                    <a:r>
                      <a:t>0.19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c:v>
                </c:pt>
              </c:strCache>
            </c:strRef>
          </c:cat>
          <c:val>
            <c:numRef>
              <c:f>Sheet1!$C$2:$C$2</c:f>
              <c:numCache>
                <c:formatCode>General</c:formatCode>
                <c:ptCount val="1"/>
                <c:pt idx="0">
                  <c:v>0.19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31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150</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150</a:t>
                    </a:r>
                  </a:p>
                  <a:p>
                    <a:r>
                      <a:t>1.39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150</c:v>
                </c:pt>
              </c:strCache>
            </c:strRef>
          </c:cat>
          <c:val>
            <c:numRef>
              <c:f>Sheet1!$C$2:$C$2</c:f>
              <c:numCache>
                <c:formatCode>General</c:formatCode>
                <c:ptCount val="1"/>
                <c:pt idx="0">
                  <c:v>1.39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150</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150</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150</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187</a:t>
                    </a:r>
                  </a:p>
                  <a:p>
                    <a:r>
                      <a:t>1.73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Sheet1!$C$2:$C$2</c:f>
              <c:numCache>
                <c:formatCode>General</c:formatCode>
                <c:ptCount val="1"/>
                <c:pt idx="0">
                  <c:v>1.73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187</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72</c:v>
                </c:pt>
              </c:strCache>
            </c:strRef>
          </c:cat>
          <c:val>
            <c:numRef>
              <c:f>Sheet1!$B$2:$B$2</c:f>
              <c:numCache>
                <c:formatCode>General</c:formatCode>
                <c:ptCount val="1"/>
                <c:pt idx="0">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72</a:t>
                    </a:r>
                  </a:p>
                  <a:p>
                    <a:r>
                      <a:t>0.66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72</c:v>
                </c:pt>
              </c:strCache>
            </c:strRef>
          </c:cat>
          <c:val>
            <c:numRef>
              <c:f>Sheet1!$C$2:$C$2</c:f>
              <c:numCache>
                <c:formatCode>General</c:formatCode>
                <c:ptCount val="1"/>
                <c:pt idx="0">
                  <c:v>0.66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72</c:v>
                </c:pt>
              </c:strCache>
            </c:strRef>
          </c:cat>
          <c:val>
            <c:numRef>
              <c:f>Sheet1!$D$2:$D$2</c:f>
              <c:numCache>
                <c:formatCode>General</c:formatCode>
                <c:ptCount val="1"/>
                <c:pt idx="0">
                  <c:v>0.92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72</c:v>
                </c:pt>
              </c:strCache>
            </c:strRef>
          </c:cat>
          <c:val>
            <c:numRef>
              <c:f>Sheet1!$E$2:$E$2</c:f>
              <c:numCache>
                <c:formatCode>General</c:formatCode>
                <c:ptCount val="1"/>
                <c:pt idx="0">
                  <c:v>1.57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72</c:v>
                </c:pt>
              </c:strCache>
            </c:strRef>
          </c:cat>
          <c:val>
            <c:numRef>
              <c:f>Sheet1!$F$2:$F$2</c:f>
              <c:numCache>
                <c:formatCode>General</c:formatCode>
                <c:ptCount val="1"/>
                <c:pt idx="0">
                  <c:v>2.55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35"/>
          <c:min val="0.1618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80</c:v>
                </c:pt>
              </c:strCache>
            </c:strRef>
          </c:cat>
          <c:val>
            <c:numRef>
              <c:f>Sheet1!$B$2:$B$3</c:f>
              <c:numCache>
                <c:formatCode>General</c:formatCode>
                <c:ptCount val="2"/>
                <c:pt idx="0">
                  <c:v>2.45</c:v>
                </c:pt>
                <c:pt idx="1">
                  <c:v>3.47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80</a:t>
                    </a:r>
                  </a:p>
                  <a:p>
                    <a:r>
                      <a:t>2.86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80</c:v>
                </c:pt>
              </c:strCache>
            </c:strRef>
          </c:cat>
          <c:val>
            <c:numRef>
              <c:f>Sheet1!$C$2:$C$3</c:f>
              <c:numCache>
                <c:formatCode>General</c:formatCode>
                <c:ptCount val="2"/>
                <c:pt idx="1">
                  <c:v>2.86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80</c:v>
                </c:pt>
              </c:strCache>
            </c:strRef>
          </c:cat>
          <c:val>
            <c:numRef>
              <c:f>Sheet1!$D$2:$D$3</c:f>
              <c:numCache>
                <c:formatCode>General</c:formatCode>
                <c:ptCount val="2"/>
                <c:pt idx="0">
                  <c:v>2.66</c:v>
                </c:pt>
                <c:pt idx="1">
                  <c:v>3.57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80</c:v>
                </c:pt>
              </c:strCache>
            </c:strRef>
          </c:cat>
          <c:val>
            <c:numRef>
              <c:f>Sheet1!$E$2:$E$3</c:f>
              <c:numCache>
                <c:formatCode>General</c:formatCode>
                <c:ptCount val="2"/>
                <c:pt idx="0">
                  <c:v>1.96</c:v>
                </c:pt>
                <c:pt idx="1">
                  <c:v>0.44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Comfort 3 Hybrid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80</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0692"/>
          <c:min val="-0.0583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Sheet1!$B$2:$B$2</c:f>
              <c:numCache>
                <c:formatCode>General</c:formatCode>
                <c:ptCount val="1"/>
                <c:pt idx="0">
                  <c:v>0.78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158</a:t>
                    </a:r>
                  </a:p>
                  <a:p>
                    <a:r>
                      <a:t>1.02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Sheet1!$C$2:$C$2</c:f>
              <c:numCache>
                <c:formatCode>General</c:formatCode>
                <c:ptCount val="1"/>
                <c:pt idx="0">
                  <c:v>1.02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Sheet1!$D$2:$D$2</c:f>
              <c:numCache>
                <c:formatCode>General</c:formatCode>
                <c:ptCount val="1"/>
                <c:pt idx="0">
                  <c:v>0.64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Sheet1!$E$2:$E$2</c:f>
              <c:numCache>
                <c:formatCode>General</c:formatCode>
                <c:ptCount val="1"/>
                <c:pt idx="0">
                  <c:v>1.0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Sheet1!$F$2:$F$2</c:f>
              <c:numCache>
                <c:formatCode>General</c:formatCode>
                <c:ptCount val="1"/>
                <c:pt idx="0">
                  <c:v>2.15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503"/>
          <c:min val="0.1444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60</c:v>
                </c:pt>
              </c:strCache>
            </c:strRef>
          </c:cat>
          <c:val>
            <c:numRef>
              <c:f>Sheet1!$B$2:$B$2</c:f>
              <c:numCache>
                <c:formatCode>General</c:formatCode>
                <c:ptCount val="1"/>
                <c:pt idx="0">
                  <c:v>0.78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60</a:t>
                    </a:r>
                  </a:p>
                  <a:p>
                    <a:r>
                      <a:t>0.38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60</c:v>
                </c:pt>
              </c:strCache>
            </c:strRef>
          </c:cat>
          <c:val>
            <c:numRef>
              <c:f>Sheet1!$C$2:$C$2</c:f>
              <c:numCache>
                <c:formatCode>General</c:formatCode>
                <c:ptCount val="1"/>
                <c:pt idx="0">
                  <c:v>0.38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60</c:v>
                </c:pt>
              </c:strCache>
            </c:strRef>
          </c:cat>
          <c:val>
            <c:numRef>
              <c:f>Sheet1!$D$2:$D$2</c:f>
              <c:numCache>
                <c:formatCode>General</c:formatCode>
                <c:ptCount val="1"/>
                <c:pt idx="0">
                  <c:v>0.64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60</c:v>
                </c:pt>
              </c:strCache>
            </c:strRef>
          </c:cat>
          <c:val>
            <c:numRef>
              <c:f>Sheet1!$E$2:$E$2</c:f>
              <c:numCache>
                <c:formatCode>General</c:formatCode>
                <c:ptCount val="1"/>
                <c:pt idx="0">
                  <c:v>1.0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60</c:v>
                </c:pt>
              </c:strCache>
            </c:strRef>
          </c:cat>
          <c:val>
            <c:numRef>
              <c:f>Sheet1!$F$2:$F$2</c:f>
              <c:numCache>
                <c:formatCode>General</c:formatCode>
                <c:ptCount val="1"/>
                <c:pt idx="0">
                  <c:v>2.15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503"/>
          <c:min val="-0.11549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21</a:t>
                    </a:r>
                  </a:p>
                  <a:p>
                    <a:r>
                      <a:t>0.19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Sheet1!$C$2:$C$3</c:f>
              <c:numCache>
                <c:formatCode>General</c:formatCode>
                <c:ptCount val="2"/>
                <c:pt idx="1">
                  <c:v>0.19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1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IX 144</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84</a:t>
                    </a:r>
                  </a:p>
                  <a:p>
                    <a:r>
                      <a:t>3.46</a:t>
                    </a:r>
                  </a:p>
                </c:rich>
              </c:tx>
              <c:dLblPos val="l"/>
              <c:showLegendKey val="0"/>
              <c:showVal val="1"/>
              <c:showCatName val="0"/>
              <c:showSerName val="0"/>
              <c:showPercent val="0"/>
              <c:showBubbleSize val="0"/>
            </c:dLbl>
            <c:dLbl>
              <c:idx val="1"/>
              <c:tx>
                <c:rich>
                  <a:bodyPr/>
                  <a:lstStyle/>
                  <a:p>
                    <a:r>
                      <a:t>IX 144</a:t>
                    </a:r>
                  </a:p>
                  <a:p>
                    <a:r>
                      <a:t>8.35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IX 144</c:v>
                </c:pt>
              </c:strCache>
            </c:strRef>
          </c:cat>
          <c:val>
            <c:numRef>
              <c:f>Sheet1!$C$2:$C$3</c:f>
              <c:numCache>
                <c:formatCode>General</c:formatCode>
                <c:ptCount val="2"/>
                <c:pt idx="0">
                  <c:v>3.46</c:v>
                </c:pt>
                <c:pt idx="1">
                  <c:v>8.35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IX 144</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IX 144</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IX 144</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8513"/>
          <c:min val="1.785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Sheet1!$C$2:$C$3</c:f>
              <c:numCache>
                <c:formatCode>General</c:formatCode>
                <c:ptCount val="2"/>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1.785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58</c:v>
                </c:pt>
                <c:pt idx="1">
                  <c:v>IX 57</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58</a:t>
                    </a:r>
                  </a:p>
                  <a:p>
                    <a:r>
                      <a:t>2.39</a:t>
                    </a:r>
                  </a:p>
                </c:rich>
              </c:tx>
              <c:dLblPos val="l"/>
              <c:showLegendKey val="0"/>
              <c:showVal val="1"/>
              <c:showCatName val="0"/>
              <c:showSerName val="0"/>
              <c:showPercent val="0"/>
              <c:showBubbleSize val="0"/>
            </c:dLbl>
            <c:dLbl>
              <c:idx val="1"/>
              <c:tx>
                <c:rich>
                  <a:bodyPr/>
                  <a:lstStyle/>
                  <a:p>
                    <a:r>
                      <a:t>IX 57</a:t>
                    </a:r>
                  </a:p>
                  <a:p>
                    <a:r>
                      <a:t>3.32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58</c:v>
                </c:pt>
                <c:pt idx="1">
                  <c:v>IX 57</c:v>
                </c:pt>
              </c:strCache>
            </c:strRef>
          </c:cat>
          <c:val>
            <c:numRef>
              <c:f>Sheet1!$C$2:$C$3</c:f>
              <c:numCache>
                <c:formatCode>General</c:formatCode>
                <c:ptCount val="2"/>
                <c:pt idx="0">
                  <c:v>2.39</c:v>
                </c:pt>
                <c:pt idx="1">
                  <c:v>3.32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58</c:v>
                </c:pt>
                <c:pt idx="1">
                  <c:v>IX 57</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58</c:v>
                </c:pt>
                <c:pt idx="1">
                  <c:v>IX 57</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58</c:v>
                </c:pt>
                <c:pt idx="1">
                  <c:v>IX 57</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1.785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32</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a:t>
                    </a:r>
                  </a:p>
                  <a:p>
                    <a:r>
                      <a:t>1.02</a:t>
                    </a:r>
                  </a:p>
                </c:rich>
              </c:tx>
              <c:dLblPos val="l"/>
              <c:showLegendKey val="0"/>
              <c:showVal val="1"/>
              <c:showCatName val="0"/>
              <c:showSerName val="0"/>
              <c:showPercent val="0"/>
              <c:showBubbleSize val="0"/>
            </c:dLbl>
            <c:dLbl>
              <c:idx val="1"/>
              <c:tx>
                <c:rich>
                  <a:bodyPr/>
                  <a:lstStyle/>
                  <a:p>
                    <a:r>
                      <a:t>IX 32</a:t>
                    </a:r>
                  </a:p>
                  <a:p>
                    <a:r>
                      <a:t>1.88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32</c:v>
                </c:pt>
              </c:strCache>
            </c:strRef>
          </c:cat>
          <c:val>
            <c:numRef>
              <c:f>Sheet1!$C$2:$C$3</c:f>
              <c:numCache>
                <c:formatCode>General</c:formatCode>
                <c:ptCount val="2"/>
                <c:pt idx="0">
                  <c:v>1.02</c:v>
                </c:pt>
                <c:pt idx="1">
                  <c:v>1.88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32</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32</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32</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0.51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43</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1.98</a:t>
                    </a:r>
                  </a:p>
                </c:rich>
              </c:tx>
              <c:dLblPos val="l"/>
              <c:showLegendKey val="0"/>
              <c:showVal val="1"/>
              <c:showCatName val="0"/>
              <c:showSerName val="0"/>
              <c:showPercent val="0"/>
              <c:showBubbleSize val="0"/>
            </c:dLbl>
            <c:dLbl>
              <c:idx val="1"/>
              <c:tx>
                <c:rich>
                  <a:bodyPr/>
                  <a:lstStyle/>
                  <a:p>
                    <a:r>
                      <a:t>IX 43</a:t>
                    </a:r>
                  </a:p>
                  <a:p>
                    <a:r>
                      <a:t>2.49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43</c:v>
                </c:pt>
              </c:strCache>
            </c:strRef>
          </c:cat>
          <c:val>
            <c:numRef>
              <c:f>Sheet1!$C$2:$C$3</c:f>
              <c:numCache>
                <c:formatCode>General</c:formatCode>
                <c:ptCount val="2"/>
                <c:pt idx="0">
                  <c:v>1.98</c:v>
                </c:pt>
                <c:pt idx="1">
                  <c:v>2.49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43</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43</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43</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1.482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76</c:v>
                </c:pt>
                <c:pt idx="1">
                  <c:v>IX 61</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76</a:t>
                    </a:r>
                  </a:p>
                  <a:p>
                    <a:r>
                      <a:t>3.13</a:t>
                    </a:r>
                  </a:p>
                </c:rich>
              </c:tx>
              <c:dLblPos val="l"/>
              <c:showLegendKey val="0"/>
              <c:showVal val="1"/>
              <c:showCatName val="0"/>
              <c:showSerName val="0"/>
              <c:showPercent val="0"/>
              <c:showBubbleSize val="0"/>
            </c:dLbl>
            <c:dLbl>
              <c:idx val="1"/>
              <c:tx>
                <c:rich>
                  <a:bodyPr/>
                  <a:lstStyle/>
                  <a:p>
                    <a:r>
                      <a:t>IX 61</a:t>
                    </a:r>
                  </a:p>
                  <a:p>
                    <a:r>
                      <a:t>3.57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76</c:v>
                </c:pt>
                <c:pt idx="1">
                  <c:v>IX 61</c:v>
                </c:pt>
              </c:strCache>
            </c:strRef>
          </c:cat>
          <c:val>
            <c:numRef>
              <c:f>Sheet1!$C$2:$C$3</c:f>
              <c:numCache>
                <c:formatCode>General</c:formatCode>
                <c:ptCount val="2"/>
                <c:pt idx="0">
                  <c:v>3.13</c:v>
                </c:pt>
                <c:pt idx="1">
                  <c:v>3.57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76</c:v>
                </c:pt>
                <c:pt idx="1">
                  <c:v>IX 61</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76</c:v>
                </c:pt>
                <c:pt idx="1">
                  <c:v>IX 61</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76</c:v>
                </c:pt>
                <c:pt idx="1">
                  <c:v>IX 61</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1.785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21</c:v>
                </c:pt>
                <c:pt idx="1">
                  <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21</a:t>
                    </a:r>
                  </a:p>
                  <a:p>
                    <a:r>
                      <a:t>0.85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21</c:v>
                </c:pt>
                <c:pt idx="1">
                  <c:v/>
                </c:pt>
              </c:strCache>
            </c:strRef>
          </c:cat>
          <c:val>
            <c:numRef>
              <c:f>Sheet1!$C$2:$C$3</c:f>
              <c:numCache>
                <c:formatCode>General</c:formatCode>
                <c:ptCount val="2"/>
                <c:pt idx="0">
                  <c:v>0.85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21</c:v>
                </c:pt>
                <c:pt idx="1">
                  <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21</c:v>
                </c:pt>
                <c:pt idx="1">
                  <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21</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0.35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43</a:t>
                    </a:r>
                  </a:p>
                  <a:p>
                    <a:r>
                      <a:t>1.76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Sheet1!$C$2:$C$3</c:f>
              <c:numCache>
                <c:formatCode>General</c:formatCode>
                <c:ptCount val="2"/>
                <c:pt idx="0">
                  <c:v>1.76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1.264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73</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51</a:t>
                    </a:r>
                  </a:p>
                  <a:p>
                    <a:r>
                      <a:t>2.09</a:t>
                    </a:r>
                  </a:p>
                </c:rich>
              </c:tx>
              <c:dLblPos val="l"/>
              <c:showLegendKey val="0"/>
              <c:showVal val="1"/>
              <c:showCatName val="0"/>
              <c:showSerName val="0"/>
              <c:showPercent val="0"/>
              <c:showBubbleSize val="0"/>
            </c:dLbl>
            <c:dLbl>
              <c:idx val="1"/>
              <c:tx>
                <c:rich>
                  <a:bodyPr/>
                  <a:lstStyle/>
                  <a:p>
                    <a:r>
                      <a:t>IX 73</a:t>
                    </a:r>
                  </a:p>
                  <a:p>
                    <a:r>
                      <a:t>4.23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73</c:v>
                </c:pt>
              </c:strCache>
            </c:strRef>
          </c:cat>
          <c:val>
            <c:numRef>
              <c:f>Sheet1!$C$2:$C$3</c:f>
              <c:numCache>
                <c:formatCode>General</c:formatCode>
                <c:ptCount val="2"/>
                <c:pt idx="0">
                  <c:v>2.09</c:v>
                </c:pt>
                <c:pt idx="1">
                  <c:v>4.23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73</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73</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IX 73</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1.5948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47</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27</a:t>
                    </a:r>
                  </a:p>
                  <a:p>
                    <a:r>
                      <a:t>1.1</a:t>
                    </a:r>
                  </a:p>
                </c:rich>
              </c:tx>
              <c:dLblPos val="l"/>
              <c:showLegendKey val="0"/>
              <c:showVal val="1"/>
              <c:showCatName val="0"/>
              <c:showSerName val="0"/>
              <c:showPercent val="0"/>
              <c:showBubbleSize val="0"/>
            </c:dLbl>
            <c:dLbl>
              <c:idx val="1"/>
              <c:tx>
                <c:rich>
                  <a:bodyPr/>
                  <a:lstStyle/>
                  <a:p>
                    <a:r>
                      <a:t>IX 47</a:t>
                    </a:r>
                  </a:p>
                  <a:p>
                    <a:r>
                      <a:t>2.71</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47</c:v>
                </c:pt>
              </c:strCache>
            </c:strRef>
          </c:cat>
          <c:val>
            <c:numRef>
              <c:f>Sheet1!$C$2:$C$3</c:f>
              <c:numCache>
                <c:formatCode>General</c:formatCode>
                <c:ptCount val="2"/>
                <c:pt idx="0">
                  <c:v>1.1</c:v>
                </c:pt>
                <c:pt idx="1">
                  <c:v>2.71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47</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47</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47</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0.5992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74</c:v>
                </c:pt>
                <c:pt idx="1">
                  <c:v>IX 142</c:v>
                </c:pt>
              </c:strCache>
            </c:strRef>
          </c:cat>
          <c:val>
            <c:numRef>
              <c:f>Sheet1!$B$2:$B$3</c:f>
              <c:numCache>
                <c:formatCode>General</c:formatCode>
                <c:ptCount val="2"/>
                <c:pt idx="0">
                  <c:v>2.43</c:v>
                </c:pt>
                <c:pt idx="1">
                  <c:v>0.73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74</a:t>
                    </a:r>
                  </a:p>
                  <a:p>
                    <a:r>
                      <a:t>1.8</a:t>
                    </a:r>
                  </a:p>
                </c:rich>
              </c:tx>
              <c:dLblPos val="l"/>
              <c:showLegendKey val="0"/>
              <c:showVal val="1"/>
              <c:showCatName val="0"/>
              <c:showSerName val="0"/>
              <c:showPercent val="0"/>
              <c:showBubbleSize val="0"/>
            </c:dLbl>
            <c:dLbl>
              <c:idx val="1"/>
              <c:tx>
                <c:rich>
                  <a:bodyPr/>
                  <a:lstStyle/>
                  <a:p>
                    <a:r>
                      <a:t>IX 142</a:t>
                    </a:r>
                  </a:p>
                  <a:p>
                    <a:r>
                      <a:t>0.91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74</c:v>
                </c:pt>
                <c:pt idx="1">
                  <c:v>IX 142</c:v>
                </c:pt>
              </c:strCache>
            </c:strRef>
          </c:cat>
          <c:val>
            <c:numRef>
              <c:f>Sheet1!$C$2:$C$3</c:f>
              <c:numCache>
                <c:formatCode>General</c:formatCode>
                <c:ptCount val="2"/>
                <c:pt idx="0">
                  <c:v>1.8</c:v>
                </c:pt>
                <c:pt idx="1">
                  <c:v>0.91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74</c:v>
                </c:pt>
                <c:pt idx="1">
                  <c:v>IX 142</c:v>
                </c:pt>
              </c:strCache>
            </c:strRef>
          </c:cat>
          <c:val>
            <c:numRef>
              <c:f>Sheet1!$D$2:$D$3</c:f>
              <c:numCache>
                <c:formatCode>General</c:formatCode>
                <c:ptCount val="2"/>
                <c:pt idx="0">
                  <c:v>2.44</c:v>
                </c:pt>
                <c:pt idx="1">
                  <c:v>0.64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74</c:v>
                </c:pt>
                <c:pt idx="1">
                  <c:v>IX 142</c:v>
                </c:pt>
              </c:strCache>
            </c:strRef>
          </c:cat>
          <c:val>
            <c:numRef>
              <c:f>Sheet1!$E$2:$E$3</c:f>
              <c:numCache>
                <c:formatCode>General</c:formatCode>
                <c:ptCount val="2"/>
                <c:pt idx="0">
                  <c:v>2.1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74</c:v>
                </c:pt>
                <c:pt idx="1">
                  <c:v>IX 142</c:v>
                </c:pt>
              </c:strCache>
            </c:strRef>
          </c:cat>
          <c:val>
            <c:numRef>
              <c:f>Sheet1!$F$2:$F$3</c:f>
              <c:numCache>
                <c:formatCode>General</c:formatCode>
                <c:ptCount val="2"/>
                <c:pt idx="0">
                  <c:v>0.17</c:v>
                </c:pt>
                <c:pt idx="1">
                  <c:v>1.64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393"/>
          <c:min val="-0.326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154</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27</a:t>
                    </a:r>
                  </a:p>
                  <a:p>
                    <a:r>
                      <a:t>1.16</a:t>
                    </a:r>
                  </a:p>
                </c:rich>
              </c:tx>
              <c:dLblPos val="l"/>
              <c:showLegendKey val="0"/>
              <c:showVal val="1"/>
              <c:showCatName val="0"/>
              <c:showSerName val="0"/>
              <c:showPercent val="0"/>
              <c:showBubbleSize val="0"/>
            </c:dLbl>
            <c:dLbl>
              <c:idx val="1"/>
              <c:tx>
                <c:rich>
                  <a:bodyPr/>
                  <a:lstStyle/>
                  <a:p>
                    <a:r>
                      <a:t>IX 154</a:t>
                    </a:r>
                  </a:p>
                  <a:p>
                    <a:r>
                      <a:t>1.38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154</c:v>
                </c:pt>
              </c:strCache>
            </c:strRef>
          </c:cat>
          <c:val>
            <c:numRef>
              <c:f>Sheet1!$C$2:$C$3</c:f>
              <c:numCache>
                <c:formatCode>General</c:formatCode>
                <c:ptCount val="2"/>
                <c:pt idx="0">
                  <c:v>1.16</c:v>
                </c:pt>
                <c:pt idx="1">
                  <c:v>1.38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154</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154</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27</c:v>
                </c:pt>
                <c:pt idx="1">
                  <c:v>IX 154</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20</a:t>
                    </a:r>
                  </a:p>
                  <a:p>
                    <a:r>
                      <a:t>1.15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Sheet1!$C$2:$C$3</c:f>
              <c:numCache>
                <c:formatCode>General</c:formatCode>
                <c:ptCount val="2"/>
                <c:pt idx="1">
                  <c:v>1.15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0.6499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IX 52</c:v>
                </c:pt>
              </c:strCache>
            </c:strRef>
          </c:cat>
          <c:val>
            <c:numRef>
              <c:f>Sheet1!$B$2:$B$3</c:f>
              <c:numCache>
                <c:formatCode>General</c:formatCode>
                <c:ptCount val="2"/>
                <c:pt idx="0">
                  <c:v>2.65</c:v>
                </c:pt>
                <c:pt idx="1">
                  <c:v>4.86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31</a:t>
                    </a:r>
                  </a:p>
                  <a:p>
                    <a:r>
                      <a:t>1.3</a:t>
                    </a:r>
                  </a:p>
                </c:rich>
              </c:tx>
              <c:dLblPos val="l"/>
              <c:showLegendKey val="0"/>
              <c:showVal val="1"/>
              <c:showCatName val="0"/>
              <c:showSerName val="0"/>
              <c:showPercent val="0"/>
              <c:showBubbleSize val="0"/>
            </c:dLbl>
            <c:dLbl>
              <c:idx val="1"/>
              <c:tx>
                <c:rich>
                  <a:bodyPr/>
                  <a:lstStyle/>
                  <a:p>
                    <a:r>
                      <a:t>IX 52</a:t>
                    </a:r>
                  </a:p>
                  <a:p>
                    <a:r>
                      <a:t>3.0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IX 52</c:v>
                </c:pt>
              </c:strCache>
            </c:strRef>
          </c:cat>
          <c:val>
            <c:numRef>
              <c:f>Sheet1!$C$2:$C$3</c:f>
              <c:numCache>
                <c:formatCode>General</c:formatCode>
                <c:ptCount val="2"/>
                <c:pt idx="0">
                  <c:v>1.3</c:v>
                </c:pt>
                <c:pt idx="1">
                  <c:v>3.0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IX 52</c:v>
                </c:pt>
              </c:strCache>
            </c:strRef>
          </c:cat>
          <c:val>
            <c:numRef>
              <c:f>Sheet1!$D$2:$D$3</c:f>
              <c:numCache>
                <c:formatCode>General</c:formatCode>
                <c:ptCount val="2"/>
                <c:pt idx="0">
                  <c:v>4.13</c:v>
                </c:pt>
                <c:pt idx="1">
                  <c:v>5.81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IX 52</c:v>
                </c:pt>
              </c:strCache>
            </c:strRef>
          </c:cat>
          <c:val>
            <c:numRef>
              <c:f>Sheet1!$E$2:$E$3</c:f>
              <c:numCache>
                <c:formatCode>General</c:formatCode>
                <c:ptCount val="2"/>
                <c:pt idx="0">
                  <c:v>2.29</c:v>
                </c:pt>
                <c:pt idx="1">
                  <c:v>4.34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IX 52</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078"/>
          <c:min val="0.8016000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158</a:t>
                    </a:r>
                  </a:p>
                  <a:p>
                    <a:r>
                      <a:t>1.41</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Sheet1!$C$2:$C$2</c:f>
              <c:numCache>
                <c:formatCode>General</c:formatCode>
                <c:ptCount val="1"/>
                <c:pt idx="0">
                  <c:v>1.41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158</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169</a:t>
                    </a:r>
                  </a:p>
                  <a:p>
                    <a:r>
                      <a:t>1.5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Sheet1!$C$2:$C$2</c:f>
              <c:numCache>
                <c:formatCode>General</c:formatCode>
                <c:ptCount val="1"/>
                <c:pt idx="0">
                  <c:v>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169</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61</a:t>
                    </a:r>
                  </a:p>
                  <a:p>
                    <a:r>
                      <a:t>0.54</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Sheet1!$C$2:$C$2</c:f>
              <c:numCache>
                <c:formatCode>General</c:formatCode>
                <c:ptCount val="1"/>
                <c:pt idx="0">
                  <c:v>0.54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61</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0414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281</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281</a:t>
                    </a:r>
                  </a:p>
                  <a:p>
                    <a:r>
                      <a:t>2.5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281</c:v>
                </c:pt>
              </c:strCache>
            </c:strRef>
          </c:cat>
          <c:val>
            <c:numRef>
              <c:f>Sheet1!$C$2:$C$2</c:f>
              <c:numCache>
                <c:formatCode>General</c:formatCode>
                <c:ptCount val="1"/>
                <c:pt idx="0">
                  <c:v>2.5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281</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281</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281</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262</a:t>
                    </a:r>
                  </a:p>
                  <a:p>
                    <a:r>
                      <a:t>2.33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Sheet1!$C$2:$C$2</c:f>
              <c:numCache>
                <c:formatCode>General</c:formatCode>
                <c:ptCount val="1"/>
                <c:pt idx="0">
                  <c:v>2.33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262</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8333"/>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155</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155</a:t>
                    </a:r>
                  </a:p>
                  <a:p>
                    <a:r>
                      <a:t>1.38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155</c:v>
                </c:pt>
              </c:strCache>
            </c:strRef>
          </c:cat>
          <c:val>
            <c:numRef>
              <c:f>Sheet1!$C$2:$C$2</c:f>
              <c:numCache>
                <c:formatCode>General</c:formatCode>
                <c:ptCount val="1"/>
                <c:pt idx="0">
                  <c:v>1.38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155</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155</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155</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337</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337</a:t>
                    </a:r>
                  </a:p>
                  <a:p>
                    <a:r>
                      <a:t>3.0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337</c:v>
                </c:pt>
              </c:strCache>
            </c:strRef>
          </c:cat>
          <c:val>
            <c:numRef>
              <c:f>Sheet1!$C$2:$C$2</c:f>
              <c:numCache>
                <c:formatCode>General</c:formatCode>
                <c:ptCount val="1"/>
                <c:pt idx="0">
                  <c:v>3.0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337</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337</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337</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5"/>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206</a:t>
                    </a:r>
                  </a:p>
                  <a:p>
                    <a:r>
                      <a:t>1.83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Sheet1!$C$2:$C$2</c:f>
              <c:numCache>
                <c:formatCode>General</c:formatCode>
                <c:ptCount val="1"/>
                <c:pt idx="0">
                  <c:v>1.83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206</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187</a:t>
                    </a:r>
                  </a:p>
                  <a:p>
                    <a:r>
                      <a:t>1.68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Sheet1!$C$2:$C$3</c:f>
              <c:numCache>
                <c:formatCode>General</c:formatCode>
                <c:ptCount val="2"/>
                <c:pt idx="1">
                  <c:v>1.68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96</a:t>
                    </a:r>
                  </a:p>
                  <a:p>
                    <a:r>
                      <a:t>0.85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Sheet1!$C$2:$C$2</c:f>
              <c:numCache>
                <c:formatCode>General</c:formatCode>
                <c:ptCount val="1"/>
                <c:pt idx="0">
                  <c:v>0.85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96</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3524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21</a:t>
                    </a:r>
                  </a:p>
                  <a:p>
                    <a:r>
                      <a:t>0.19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Sheet1!$C$2:$C$2</c:f>
              <c:numCache>
                <c:formatCode>General</c:formatCode>
                <c:ptCount val="1"/>
                <c:pt idx="0">
                  <c:v>0.19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21</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31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156</a:t>
                    </a:r>
                  </a:p>
                  <a:p>
                    <a:r>
                      <a:t>1.39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Sheet1!$C$2:$C$2</c:f>
              <c:numCache>
                <c:formatCode>General</c:formatCode>
                <c:ptCount val="1"/>
                <c:pt idx="0">
                  <c:v>1.39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156</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89</a:t>
                    </a:r>
                  </a:p>
                  <a:p>
                    <a:r>
                      <a:t>0.79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Sheet1!$C$2:$C$2</c:f>
              <c:numCache>
                <c:formatCode>General</c:formatCode>
                <c:ptCount val="1"/>
                <c:pt idx="0">
                  <c:v>0.79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289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42</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42</a:t>
                    </a:r>
                  </a:p>
                  <a:p>
                    <a:r>
                      <a:t>0.38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42</c:v>
                </c:pt>
              </c:strCache>
            </c:strRef>
          </c:cat>
          <c:val>
            <c:numRef>
              <c:f>Sheet1!$C$2:$C$2</c:f>
              <c:numCache>
                <c:formatCode>General</c:formatCode>
                <c:ptCount val="1"/>
                <c:pt idx="0">
                  <c:v>0.38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42</c:v>
                </c:pt>
              </c:strCache>
            </c:strRef>
          </c:cat>
          <c:val>
            <c:numRef>
              <c:f>Sheet1!$D$2:$D$2</c:f>
              <c:numCache>
                <c:formatCode>General</c:formatCode>
                <c:ptCount val="1"/>
                <c:pt idx="0">
                  <c:v>0.89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42</c:v>
                </c:pt>
              </c:strCache>
            </c:strRef>
          </c:cat>
          <c:val>
            <c:numRef>
              <c:f>Sheet1!$E$2:$E$2</c:f>
              <c:numCache>
                <c:formatCode>General</c:formatCode>
                <c:ptCount val="1"/>
                <c:pt idx="0">
                  <c:v>1.47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42</c:v>
                </c:pt>
              </c:strCache>
            </c:strRef>
          </c:cat>
          <c:val>
            <c:numRef>
              <c:f>Sheet1!$F$2:$F$2</c:f>
              <c:numCache>
                <c:formatCode>General</c:formatCode>
                <c:ptCount val="1"/>
                <c:pt idx="0">
                  <c:v>2.29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886"/>
          <c:min val="-0.12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63</c:v>
                </c:pt>
                <c:pt idx="2">
                  <c:v>IX 53</c:v>
                </c:pt>
                <c:pt idx="3">
                  <c:v/>
                </c:pt>
                <c:pt idx="4">
                  <c:v>IX 20</c:v>
                </c:pt>
                <c:pt idx="5">
                  <c:v>IX 100</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55</a:t>
                    </a:r>
                  </a:p>
                  <a:p>
                    <a:r>
                      <a:t>3.37</a:t>
                    </a:r>
                  </a:p>
                </c:rich>
              </c:tx>
              <c:dLblPos val="l"/>
              <c:showLegendKey val="0"/>
              <c:showVal val="1"/>
              <c:showCatName val="0"/>
              <c:showSerName val="0"/>
              <c:showPercent val="0"/>
              <c:showBubbleSize val="0"/>
            </c:dLbl>
            <c:dLbl>
              <c:idx val="1"/>
              <c:tx>
                <c:rich>
                  <a:bodyPr/>
                  <a:lstStyle/>
                  <a:p>
                    <a:r>
                      <a:t>IX 63</a:t>
                    </a:r>
                  </a:p>
                  <a:p>
                    <a:r>
                      <a:t>2.9</a:t>
                    </a:r>
                  </a:p>
                </c:rich>
              </c:tx>
              <c:dLblPos val="l"/>
              <c:showLegendKey val="0"/>
              <c:showVal val="1"/>
              <c:showCatName val="0"/>
              <c:showSerName val="0"/>
              <c:showPercent val="0"/>
              <c:showBubbleSize val="0"/>
            </c:dLbl>
            <c:dLbl>
              <c:idx val="2"/>
              <c:tx>
                <c:rich>
                  <a:bodyPr/>
                  <a:lstStyle/>
                  <a:p>
                    <a:r>
                      <a:t>IX 53</a:t>
                    </a:r>
                  </a:p>
                  <a:p>
                    <a:r>
                      <a:t>3.4</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20</a:t>
                    </a:r>
                  </a:p>
                  <a:p>
                    <a:r>
                      <a:t>6.07</a:t>
                    </a:r>
                  </a:p>
                </c:rich>
              </c:tx>
              <c:dLblPos val="l"/>
              <c:showLegendKey val="0"/>
              <c:showVal val="1"/>
              <c:showCatName val="0"/>
              <c:showSerName val="0"/>
              <c:showPercent val="0"/>
              <c:showBubbleSize val="0"/>
            </c:dLbl>
            <c:dLbl>
              <c:idx val="5"/>
              <c:tx>
                <c:rich>
                  <a:bodyPr/>
                  <a:lstStyle/>
                  <a:p>
                    <a:r>
                      <a:t>IX 100</a:t>
                    </a:r>
                  </a:p>
                  <a:p>
                    <a:r>
                      <a:t>2.51</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63</c:v>
                </c:pt>
                <c:pt idx="2">
                  <c:v>IX 53</c:v>
                </c:pt>
                <c:pt idx="3">
                  <c:v/>
                </c:pt>
                <c:pt idx="4">
                  <c:v>IX 20</c:v>
                </c:pt>
                <c:pt idx="5">
                  <c:v>IX 100</c:v>
                </c:pt>
                <c:pt idx="6">
                  <c:v/>
                </c:pt>
              </c:strCache>
            </c:strRef>
          </c:cat>
          <c:val>
            <c:numRef>
              <c:f>Sheet1!$C$2:$C$8</c:f>
              <c:numCache>
                <c:formatCode>General</c:formatCode>
                <c:ptCount val="7"/>
                <c:pt idx="0">
                  <c:v>3.37</c:v>
                </c:pt>
                <c:pt idx="1">
                  <c:v>2.9</c:v>
                </c:pt>
                <c:pt idx="2">
                  <c:v>3.4</c:v>
                </c:pt>
                <c:pt idx="4">
                  <c:v>6.07</c:v>
                </c:pt>
                <c:pt idx="5">
                  <c:v>2.51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63</c:v>
                </c:pt>
                <c:pt idx="2">
                  <c:v>IX 53</c:v>
                </c:pt>
                <c:pt idx="3">
                  <c:v/>
                </c:pt>
                <c:pt idx="4">
                  <c:v>IX 20</c:v>
                </c:pt>
                <c:pt idx="5">
                  <c:v>IX 100</c:v>
                </c:pt>
                <c:pt idx="6">
                  <c:v/>
                </c:pt>
              </c:strCache>
            </c:strRef>
          </c:cat>
          <c:val>
            <c:numRef>
              <c:f>Sheet1!$D$2:$D$8</c:f>
              <c:numCache>
                <c:formatCode>General</c:formatCode>
                <c:ptCount val="7"/>
                <c:pt idx="0">
                  <c:v>6.07</c:v>
                </c:pt>
                <c:pt idx="1">
                  <c:v>4.59</c:v>
                </c:pt>
                <c:pt idx="2">
                  <c:v>6.4</c:v>
                </c:pt>
                <c:pt idx="4">
                  <c:v>31.0</c:v>
                </c:pt>
                <c:pt idx="6">
                  <c:v>7.26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63</c:v>
                </c:pt>
                <c:pt idx="2">
                  <c:v>IX 53</c:v>
                </c:pt>
                <c:pt idx="3">
                  <c:v/>
                </c:pt>
                <c:pt idx="4">
                  <c:v>IX 20</c:v>
                </c:pt>
                <c:pt idx="5">
                  <c:v>IX 100</c:v>
                </c:pt>
                <c:pt idx="6">
                  <c:v/>
                </c:pt>
              </c:strCache>
            </c:strRef>
          </c:cat>
          <c:val>
            <c:numRef>
              <c:f>Sheet1!$E$2:$E$8</c:f>
              <c:numCache>
                <c:formatCode>General</c:formatCode>
                <c:ptCount val="7"/>
                <c:pt idx="0">
                  <c:v>4.32</c:v>
                </c:pt>
                <c:pt idx="4">
                  <c:v>3.75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63</c:v>
                </c:pt>
                <c:pt idx="2">
                  <c:v>IX 53</c:v>
                </c:pt>
                <c:pt idx="3">
                  <c:v/>
                </c:pt>
                <c:pt idx="4">
                  <c:v>IX 20</c:v>
                </c:pt>
                <c:pt idx="5">
                  <c:v>IX 100</c:v>
                </c:pt>
                <c:pt idx="6">
                  <c:v/>
                </c:pt>
              </c:strCache>
            </c:strRef>
          </c:cat>
          <c:val>
            <c:numRef>
              <c:f>Sheet1!$F$2:$F$8</c:f>
              <c:numCache>
                <c:formatCode>General</c:formatCode>
                <c:ptCount val="7"/>
                <c:pt idx="2">
                  <c:v>3.21</c:v>
                </c:pt>
                <c:pt idx="3">
                  <c:v>4.6</c:v>
                </c:pt>
                <c:pt idx="4">
                  <c:v>5.08</c:v>
                </c:pt>
                <c:pt idx="5">
                  <c:v>4.01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1.4995"/>
          <c:min val="2.01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80</c:v>
                </c:pt>
                <c:pt idx="2">
                  <c:v>IX 11</c:v>
                </c:pt>
                <c:pt idx="3">
                  <c:v/>
                </c:pt>
                <c:pt idx="4">
                  <c:v>IX 100</c:v>
                </c:pt>
                <c:pt idx="5">
                  <c:v/>
                </c:pt>
                <c:pt idx="6">
                  <c:v>IX 100</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61</a:t>
                    </a:r>
                  </a:p>
                  <a:p>
                    <a:r>
                      <a:t>2.42</a:t>
                    </a:r>
                  </a:p>
                </c:rich>
              </c:tx>
              <c:dLblPos val="l"/>
              <c:showLegendKey val="0"/>
              <c:showVal val="1"/>
              <c:showCatName val="0"/>
              <c:showSerName val="0"/>
              <c:showPercent val="0"/>
              <c:showBubbleSize val="0"/>
            </c:dLbl>
            <c:dLbl>
              <c:idx val="1"/>
              <c:tx>
                <c:rich>
                  <a:bodyPr/>
                  <a:lstStyle/>
                  <a:p>
                    <a:r>
                      <a:t>IX 80</a:t>
                    </a:r>
                  </a:p>
                  <a:p>
                    <a:r>
                      <a:t>2.08</a:t>
                    </a:r>
                  </a:p>
                </c:rich>
              </c:tx>
              <c:dLblPos val="l"/>
              <c:showLegendKey val="0"/>
              <c:showVal val="1"/>
              <c:showCatName val="0"/>
              <c:showSerName val="0"/>
              <c:showPercent val="0"/>
              <c:showBubbleSize val="0"/>
            </c:dLbl>
            <c:dLbl>
              <c:idx val="2"/>
              <c:tx>
                <c:rich>
                  <a:bodyPr/>
                  <a:lstStyle/>
                  <a:p>
                    <a:r>
                      <a:t>IX 11</a:t>
                    </a:r>
                  </a:p>
                  <a:p>
                    <a:r>
                      <a:t>0.33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100</a:t>
                    </a:r>
                  </a:p>
                  <a:p>
                    <a:r>
                      <a:t>1.62</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100</a:t>
                    </a:r>
                  </a:p>
                  <a:p>
                    <a:r>
                      <a:t>0.77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80</c:v>
                </c:pt>
                <c:pt idx="2">
                  <c:v>IX 11</c:v>
                </c:pt>
                <c:pt idx="3">
                  <c:v/>
                </c:pt>
                <c:pt idx="4">
                  <c:v>IX 100</c:v>
                </c:pt>
                <c:pt idx="5">
                  <c:v/>
                </c:pt>
                <c:pt idx="6">
                  <c:v>IX 100</c:v>
                </c:pt>
              </c:strCache>
            </c:strRef>
          </c:cat>
          <c:val>
            <c:numRef>
              <c:f>Sheet1!$C$2:$C$8</c:f>
              <c:numCache>
                <c:formatCode>General</c:formatCode>
                <c:ptCount val="7"/>
                <c:pt idx="0">
                  <c:v>2.42</c:v>
                </c:pt>
                <c:pt idx="1">
                  <c:v>2.08</c:v>
                </c:pt>
                <c:pt idx="2">
                  <c:v>0.33</c:v>
                </c:pt>
                <c:pt idx="4">
                  <c:v>1.62</c:v>
                </c:pt>
                <c:pt idx="6">
                  <c:v>0.77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80</c:v>
                </c:pt>
                <c:pt idx="2">
                  <c:v>IX 11</c:v>
                </c:pt>
                <c:pt idx="3">
                  <c:v/>
                </c:pt>
                <c:pt idx="4">
                  <c:v>IX 100</c:v>
                </c:pt>
                <c:pt idx="5">
                  <c:v/>
                </c:pt>
                <c:pt idx="6">
                  <c:v>IX 100</c:v>
                </c:pt>
              </c:strCache>
            </c:strRef>
          </c:cat>
          <c:val>
            <c:numRef>
              <c:f>Sheet1!$D$2:$D$8</c:f>
              <c:numCache>
                <c:formatCode>General</c:formatCode>
                <c:ptCount val="7"/>
                <c:pt idx="0">
                  <c:v>3.93</c:v>
                </c:pt>
                <c:pt idx="1">
                  <c:v>2.61</c:v>
                </c:pt>
                <c:pt idx="2">
                  <c:v>3.13</c:v>
                </c:pt>
                <c:pt idx="4">
                  <c:v>3.67</c:v>
                </c:pt>
                <c:pt idx="5">
                  <c:v>1.14</c:v>
                </c:pt>
                <c:pt idx="6">
                  <c:v>1.4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80</c:v>
                </c:pt>
                <c:pt idx="2">
                  <c:v>IX 11</c:v>
                </c:pt>
                <c:pt idx="3">
                  <c:v/>
                </c:pt>
                <c:pt idx="4">
                  <c:v>IX 100</c:v>
                </c:pt>
                <c:pt idx="5">
                  <c:v/>
                </c:pt>
                <c:pt idx="6">
                  <c:v>IX 100</c:v>
                </c:pt>
              </c:strCache>
            </c:strRef>
          </c:cat>
          <c:val>
            <c:numRef>
              <c:f>Sheet1!$E$2:$E$8</c:f>
              <c:numCache>
                <c:formatCode>General</c:formatCode>
                <c:ptCount val="7"/>
                <c:pt idx="0">
                  <c:v>2.31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80</c:v>
                </c:pt>
                <c:pt idx="2">
                  <c:v>IX 11</c:v>
                </c:pt>
                <c:pt idx="3">
                  <c:v/>
                </c:pt>
                <c:pt idx="4">
                  <c:v>IX 100</c:v>
                </c:pt>
                <c:pt idx="5">
                  <c:v/>
                </c:pt>
                <c:pt idx="6">
                  <c:v>IX 100</c:v>
                </c:pt>
              </c:strCache>
            </c:strRef>
          </c:cat>
          <c:val>
            <c:numRef>
              <c:f>Sheet1!$F$2:$F$8</c:f>
              <c:numCache>
                <c:formatCode>General</c:formatCode>
                <c:ptCount val="7"/>
                <c:pt idx="3">
                  <c:v>2.24</c:v>
                </c:pt>
                <c:pt idx="4">
                  <c:v>2.01</c:v>
                </c:pt>
                <c:pt idx="6">
                  <c:v>0.2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4299"/>
          <c:min val="-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IX 66</c:v>
                </c:pt>
                <c:pt idx="2">
                  <c:v>IX 114</c:v>
                </c:pt>
                <c:pt idx="3">
                  <c:v>IX 112</c:v>
                </c:pt>
                <c:pt idx="4">
                  <c:v/>
                </c:pt>
                <c:pt idx="5">
                  <c:v>IX 45</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76</a:t>
                    </a:r>
                  </a:p>
                  <a:p>
                    <a:r>
                      <a:t>1.31</a:t>
                    </a:r>
                  </a:p>
                </c:rich>
              </c:tx>
              <c:dLblPos val="l"/>
              <c:showLegendKey val="0"/>
              <c:showVal val="1"/>
              <c:showCatName val="0"/>
              <c:showSerName val="0"/>
              <c:showPercent val="0"/>
              <c:showBubbleSize val="0"/>
            </c:dLbl>
            <c:dLbl>
              <c:idx val="1"/>
              <c:tx>
                <c:rich>
                  <a:bodyPr/>
                  <a:lstStyle/>
                  <a:p>
                    <a:r>
                      <a:t>IX 66</a:t>
                    </a:r>
                  </a:p>
                  <a:p>
                    <a:r>
                      <a:t>0.59</a:t>
                    </a:r>
                  </a:p>
                </c:rich>
              </c:tx>
              <c:dLblPos val="l"/>
              <c:showLegendKey val="0"/>
              <c:showVal val="1"/>
              <c:showCatName val="0"/>
              <c:showSerName val="0"/>
              <c:showPercent val="0"/>
              <c:showBubbleSize val="0"/>
            </c:dLbl>
            <c:dLbl>
              <c:idx val="2"/>
              <c:tx>
                <c:rich>
                  <a:bodyPr/>
                  <a:lstStyle/>
                  <a:p>
                    <a:r>
                      <a:t>IX 114</a:t>
                    </a:r>
                  </a:p>
                  <a:p>
                    <a:r>
                      <a:t>3.5</a:t>
                    </a:r>
                  </a:p>
                </c:rich>
              </c:tx>
              <c:dLblPos val="l"/>
              <c:showLegendKey val="0"/>
              <c:showVal val="1"/>
              <c:showCatName val="0"/>
              <c:showSerName val="0"/>
              <c:showPercent val="0"/>
              <c:showBubbleSize val="0"/>
            </c:dLbl>
            <c:dLbl>
              <c:idx val="3"/>
              <c:tx>
                <c:rich>
                  <a:bodyPr/>
                  <a:lstStyle/>
                  <a:p>
                    <a:r>
                      <a:t>IX 112</a:t>
                    </a:r>
                  </a:p>
                  <a:p>
                    <a:r>
                      <a:t>2.53</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45</a:t>
                    </a:r>
                  </a:p>
                  <a:p>
                    <a:r>
                      <a:t>0.82</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IX 66</c:v>
                </c:pt>
                <c:pt idx="2">
                  <c:v>IX 114</c:v>
                </c:pt>
                <c:pt idx="3">
                  <c:v>IX 112</c:v>
                </c:pt>
                <c:pt idx="4">
                  <c:v/>
                </c:pt>
                <c:pt idx="5">
                  <c:v>IX 45</c:v>
                </c:pt>
                <c:pt idx="6">
                  <c:v/>
                </c:pt>
              </c:strCache>
            </c:strRef>
          </c:cat>
          <c:val>
            <c:numRef>
              <c:f>Sheet1!$C$2:$C$8</c:f>
              <c:numCache>
                <c:formatCode>General</c:formatCode>
                <c:ptCount val="7"/>
                <c:pt idx="0">
                  <c:v>1.31</c:v>
                </c:pt>
                <c:pt idx="1">
                  <c:v>0.59</c:v>
                </c:pt>
                <c:pt idx="2">
                  <c:v>3.5</c:v>
                </c:pt>
                <c:pt idx="3">
                  <c:v>2.53</c:v>
                </c:pt>
                <c:pt idx="5">
                  <c:v>0.82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IX 66</c:v>
                </c:pt>
                <c:pt idx="2">
                  <c:v>IX 114</c:v>
                </c:pt>
                <c:pt idx="3">
                  <c:v>IX 112</c:v>
                </c:pt>
                <c:pt idx="4">
                  <c:v/>
                </c:pt>
                <c:pt idx="5">
                  <c:v>IX 45</c:v>
                </c:pt>
                <c:pt idx="6">
                  <c:v/>
                </c:pt>
              </c:strCache>
            </c:strRef>
          </c:cat>
          <c:val>
            <c:numRef>
              <c:f>Sheet1!$D$2:$D$8</c:f>
              <c:numCache>
                <c:formatCode>General</c:formatCode>
                <c:ptCount val="7"/>
                <c:pt idx="0">
                  <c:v>1.73</c:v>
                </c:pt>
                <c:pt idx="1">
                  <c:v>0.9</c:v>
                </c:pt>
                <c:pt idx="2">
                  <c:v>5.54</c:v>
                </c:pt>
                <c:pt idx="4">
                  <c:v>0.65</c:v>
                </c:pt>
                <c:pt idx="5">
                  <c:v>1.84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IX 66</c:v>
                </c:pt>
                <c:pt idx="2">
                  <c:v>IX 114</c:v>
                </c:pt>
                <c:pt idx="3">
                  <c:v>IX 112</c:v>
                </c:pt>
                <c:pt idx="4">
                  <c:v/>
                </c:pt>
                <c:pt idx="5">
                  <c:v>IX 45</c:v>
                </c:pt>
                <c:pt idx="6">
                  <c:v/>
                </c:pt>
              </c:strCache>
            </c:strRef>
          </c:cat>
          <c:val>
            <c:numRef>
              <c:f>Sheet1!$E$2:$E$8</c:f>
              <c:numCache>
                <c:formatCode>General</c:formatCode>
                <c:ptCount val="7"/>
                <c:pt idx="0">
                  <c:v>1.27</c:v>
                </c:pt>
                <c:pt idx="1">
                  <c:v>0.51</c:v>
                </c:pt>
                <c:pt idx="2">
                  <c:v>3.07</c:v>
                </c:pt>
                <c:pt idx="3">
                  <c:v>2.26</c:v>
                </c:pt>
                <c:pt idx="4">
                  <c:v>0.31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Pbg</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IX 66</c:v>
                </c:pt>
                <c:pt idx="2">
                  <c:v>IX 114</c:v>
                </c:pt>
                <c:pt idx="3">
                  <c:v>IX 112</c:v>
                </c:pt>
                <c:pt idx="4">
                  <c:v/>
                </c:pt>
                <c:pt idx="5">
                  <c:v>IX 45</c:v>
                </c:pt>
                <c:pt idx="6">
                  <c:v/>
                </c:pt>
              </c:strCache>
            </c:strRef>
          </c:cat>
          <c:val>
            <c:numRef>
              <c:f>Sheet1!$F$2:$F$8</c:f>
              <c:numCache>
                <c:formatCode>General</c:formatCode>
                <c:ptCount val="7"/>
                <c:pt idx="0">
                  <c:v>0.99</c:v>
                </c:pt>
                <c:pt idx="1">
                  <c:v>0.23</c:v>
                </c:pt>
                <c:pt idx="2">
                  <c:v>1.92</c:v>
                </c:pt>
                <c:pt idx="3">
                  <c:v>1.64</c:v>
                </c:pt>
                <c:pt idx="4">
                  <c:v>0.2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0378"/>
          <c:min val="-0.30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Sheet1!$B$2:$B$5</c:f>
              <c:numCache>
                <c:formatCode>General</c:formatCode>
                <c:ptCount val="4"/>
                <c:pt idx="0">
                  <c:v>3.15</c:v>
                </c:pt>
                <c:pt idx="1">
                  <c:v>1.53</c:v>
                </c:pt>
                <c:pt idx="2">
                  <c:v>1.8</c:v>
                </c:pt>
                <c:pt idx="3">
                  <c:v>0.71</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Sheet1!$C$2:$C$5</c:f>
              <c:numCache>
                <c:formatCode>General</c:formatCode>
                <c:ptCount val="4"/>
                <c:pt idx="2">
                  <c:v>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Sheet1!$D$2:$D$5</c:f>
              <c:numCache>
                <c:formatCode>General</c:formatCode>
                <c:ptCount val="4"/>
                <c:pt idx="0">
                  <c:v>3.36</c:v>
                </c:pt>
                <c:pt idx="1">
                  <c:v>0.43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Sheet1!$E$2:$E$5</c:f>
              <c:numCache>
                <c:formatCode>General</c:formatCode>
                <c:ptCount val="4"/>
                <c:pt idx="0">
                  <c:v>2.1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Sheet1!$F$2:$F$5</c:f>
              <c:numCache>
                <c:formatCode>General</c:formatCode>
                <c:ptCount val="4"/>
                <c:pt idx="3">
                  <c:v>0.71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8648"/>
          <c:min val="-0.06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Sheet1!$B$2:$B$6</c:f>
              <c:numCache>
                <c:formatCode>General</c:formatCode>
                <c:ptCount val="5"/>
                <c:pt idx="0">
                  <c:v>0.61</c:v>
                </c:pt>
                <c:pt idx="1">
                  <c:v>0.91</c:v>
                </c:pt>
                <c:pt idx="2">
                  <c:v>1.97</c:v>
                </c:pt>
                <c:pt idx="3">
                  <c:v>0.05</c:v>
                </c:pt>
                <c:pt idx="4">
                  <c:v>0.6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0.91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Sheet1!$C$2:$C$6</c:f>
              <c:numCache>
                <c:formatCode>General</c:formatCode>
                <c:ptCount val="5"/>
                <c:pt idx="1">
                  <c:v>0.91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Sheet1!$D$2:$D$6</c:f>
              <c:numCache>
                <c:formatCode>General</c:formatCode>
                <c:ptCount val="5"/>
                <c:pt idx="0">
                  <c:v>0.61</c:v>
                </c:pt>
                <c:pt idx="1">
                  <c:v>0.92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Pbg</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Sheet1!$E$2:$E$6</c:f>
              <c:numCache>
                <c:formatCode>General</c:formatCode>
                <c:ptCount val="5"/>
                <c:pt idx="0">
                  <c:v>0.38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Sheet1!$F$2:$F$6</c:f>
              <c:numCache>
                <c:formatCode>General</c:formatCode>
                <c:ptCount val="5"/>
                <c:pt idx="1">
                  <c:v>0.65</c:v>
                </c:pt>
                <c:pt idx="2">
                  <c:v>1.97</c:v>
                </c:pt>
                <c:pt idx="3">
                  <c:v>0.05</c:v>
                </c:pt>
                <c:pt idx="4">
                  <c:v>0.6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680999999999997"/>
          <c:min val="-0.446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39</a:t>
                    </a:r>
                  </a:p>
                  <a:p>
                    <a:r>
                      <a:t>1.7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Sheet1!$C$2:$C$3</c:f>
              <c:numCache>
                <c:formatCode>General</c:formatCode>
                <c:ptCount val="2"/>
                <c:pt idx="0">
                  <c:v>1.7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60</c:v>
                </c:pt>
                <c:pt idx="2">
                  <c:v/>
                </c:pt>
                <c:pt idx="3">
                  <c:v/>
                </c:pt>
                <c:pt idx="4">
                  <c:v>IX 9</c:v>
                </c:pt>
                <c:pt idx="5">
                  <c:v/>
                </c:pt>
                <c:pt idx="6">
                  <c:v>IX 83</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56</a:t>
                    </a:r>
                  </a:p>
                  <a:p>
                    <a:r>
                      <a:t>3.23</a:t>
                    </a:r>
                  </a:p>
                </c:rich>
              </c:tx>
              <c:dLblPos val="l"/>
              <c:showLegendKey val="0"/>
              <c:showVal val="1"/>
              <c:showCatName val="0"/>
              <c:showSerName val="0"/>
              <c:showPercent val="0"/>
              <c:showBubbleSize val="0"/>
            </c:dLbl>
            <c:dLbl>
              <c:idx val="1"/>
              <c:tx>
                <c:rich>
                  <a:bodyPr/>
                  <a:lstStyle/>
                  <a:p>
                    <a:r>
                      <a:t>IX 60</a:t>
                    </a:r>
                  </a:p>
                  <a:p>
                    <a:r>
                      <a:t>2.38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9</a:t>
                    </a:r>
                  </a:p>
                  <a:p>
                    <a:r>
                      <a:t>2.41</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83</a:t>
                    </a:r>
                  </a:p>
                  <a:p>
                    <a:r>
                      <a:t>1.5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60</c:v>
                </c:pt>
                <c:pt idx="2">
                  <c:v/>
                </c:pt>
                <c:pt idx="3">
                  <c:v/>
                </c:pt>
                <c:pt idx="4">
                  <c:v>IX 9</c:v>
                </c:pt>
                <c:pt idx="5">
                  <c:v/>
                </c:pt>
                <c:pt idx="6">
                  <c:v>IX 83</c:v>
                </c:pt>
              </c:strCache>
            </c:strRef>
          </c:cat>
          <c:val>
            <c:numRef>
              <c:f>Sheet1!$C$2:$C$8</c:f>
              <c:numCache>
                <c:formatCode>General</c:formatCode>
                <c:ptCount val="7"/>
                <c:pt idx="0">
                  <c:v>3.23</c:v>
                </c:pt>
                <c:pt idx="1">
                  <c:v>2.38</c:v>
                </c:pt>
                <c:pt idx="4">
                  <c:v>2.41</c:v>
                </c:pt>
                <c:pt idx="6">
                  <c:v>1.5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60</c:v>
                </c:pt>
                <c:pt idx="2">
                  <c:v/>
                </c:pt>
                <c:pt idx="3">
                  <c:v/>
                </c:pt>
                <c:pt idx="4">
                  <c:v>IX 9</c:v>
                </c:pt>
                <c:pt idx="5">
                  <c:v/>
                </c:pt>
                <c:pt idx="6">
                  <c:v>IX 83</c:v>
                </c:pt>
              </c:strCache>
            </c:strRef>
          </c:cat>
          <c:val>
            <c:numRef>
              <c:f>Sheet1!$D$2:$D$8</c:f>
              <c:numCache>
                <c:formatCode>General</c:formatCode>
                <c:ptCount val="7"/>
                <c:pt idx="0">
                  <c:v>5.75</c:v>
                </c:pt>
                <c:pt idx="1">
                  <c:v>3.94</c:v>
                </c:pt>
                <c:pt idx="3">
                  <c:v>6.4</c:v>
                </c:pt>
                <c:pt idx="4">
                  <c:v>25.48</c:v>
                </c:pt>
                <c:pt idx="5">
                  <c:v>2.95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60</c:v>
                </c:pt>
                <c:pt idx="2">
                  <c:v/>
                </c:pt>
                <c:pt idx="3">
                  <c:v/>
                </c:pt>
                <c:pt idx="4">
                  <c:v>IX 9</c:v>
                </c:pt>
                <c:pt idx="5">
                  <c:v/>
                </c:pt>
                <c:pt idx="6">
                  <c:v>IX 83</c:v>
                </c:pt>
              </c:strCache>
            </c:strRef>
          </c:cat>
          <c:val>
            <c:numRef>
              <c:f>Sheet1!$E$2:$E$8</c:f>
              <c:numCache>
                <c:formatCode>General</c:formatCode>
                <c:ptCount val="7"/>
                <c:pt idx="0">
                  <c:v>4.33</c:v>
                </c:pt>
                <c:pt idx="4">
                  <c:v>3.75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60</c:v>
                </c:pt>
                <c:pt idx="2">
                  <c:v/>
                </c:pt>
                <c:pt idx="3">
                  <c:v/>
                </c:pt>
                <c:pt idx="4">
                  <c:v>IX 9</c:v>
                </c:pt>
                <c:pt idx="5">
                  <c:v/>
                </c:pt>
                <c:pt idx="6">
                  <c:v>IX 83</c:v>
                </c:pt>
              </c:strCache>
            </c:strRef>
          </c:cat>
          <c:val>
            <c:numRef>
              <c:f>Sheet1!$F$2:$F$8</c:f>
              <c:numCache>
                <c:formatCode>General</c:formatCode>
                <c:ptCount val="7"/>
                <c:pt idx="2">
                  <c:v>4.48</c:v>
                </c:pt>
                <c:pt idx="3">
                  <c:v>1.75</c:v>
                </c:pt>
                <c:pt idx="4">
                  <c:v>2.53</c:v>
                </c:pt>
                <c:pt idx="6">
                  <c:v>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784"/>
          <c:min val="1.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60</c:v>
                </c:pt>
                <c:pt idx="2">
                  <c:v/>
                </c:pt>
                <c:pt idx="3">
                  <c:v>IX 0</c:v>
                </c:pt>
                <c:pt idx="4">
                  <c:v>IX 82</c:v>
                </c:pt>
                <c:pt idx="5">
                  <c:v>IX 100</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55</a:t>
                    </a:r>
                  </a:p>
                  <a:p>
                    <a:r>
                      <a:t>2.33</a:t>
                    </a:r>
                  </a:p>
                </c:rich>
              </c:tx>
              <c:dLblPos val="l"/>
              <c:showLegendKey val="0"/>
              <c:showVal val="1"/>
              <c:showCatName val="0"/>
              <c:showSerName val="0"/>
              <c:showPercent val="0"/>
              <c:showBubbleSize val="0"/>
            </c:dLbl>
            <c:dLbl>
              <c:idx val="1"/>
              <c:tx>
                <c:rich>
                  <a:bodyPr/>
                  <a:lstStyle/>
                  <a:p>
                    <a:r>
                      <a:t>IX 60</a:t>
                    </a:r>
                  </a:p>
                  <a:p>
                    <a:r>
                      <a:t>1.67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dLbl>
              <c:idx val="4"/>
              <c:tx>
                <c:rich>
                  <a:bodyPr/>
                  <a:lstStyle/>
                  <a:p>
                    <a:r>
                      <a:t>IX 82</a:t>
                    </a:r>
                  </a:p>
                  <a:p>
                    <a:r>
                      <a:t>0.68</a:t>
                    </a:r>
                  </a:p>
                </c:rich>
              </c:tx>
              <c:dLblPos val="l"/>
              <c:showLegendKey val="0"/>
              <c:showVal val="1"/>
              <c:showCatName val="0"/>
              <c:showSerName val="0"/>
              <c:showPercent val="0"/>
              <c:showBubbleSize val="0"/>
            </c:dLbl>
            <c:dLbl>
              <c:idx val="5"/>
              <c:tx>
                <c:rich>
                  <a:bodyPr/>
                  <a:lstStyle/>
                  <a:p>
                    <a:r>
                      <a:t>IX 100</a:t>
                    </a:r>
                  </a:p>
                  <a:p>
                    <a:r>
                      <a:t>0.12</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60</c:v>
                </c:pt>
                <c:pt idx="2">
                  <c:v/>
                </c:pt>
                <c:pt idx="3">
                  <c:v>IX 0</c:v>
                </c:pt>
                <c:pt idx="4">
                  <c:v>IX 82</c:v>
                </c:pt>
                <c:pt idx="5">
                  <c:v>IX 100</c:v>
                </c:pt>
                <c:pt idx="6">
                  <c:v/>
                </c:pt>
              </c:strCache>
            </c:strRef>
          </c:cat>
          <c:val>
            <c:numRef>
              <c:f>Sheet1!$C$2:$C$8</c:f>
              <c:numCache>
                <c:formatCode>General</c:formatCode>
                <c:ptCount val="7"/>
                <c:pt idx="0">
                  <c:v>2.33</c:v>
                </c:pt>
                <c:pt idx="1">
                  <c:v>1.67</c:v>
                </c:pt>
                <c:pt idx="4">
                  <c:v>0.68</c:v>
                </c:pt>
                <c:pt idx="5">
                  <c:v>0.12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60</c:v>
                </c:pt>
                <c:pt idx="2">
                  <c:v/>
                </c:pt>
                <c:pt idx="3">
                  <c:v>IX 0</c:v>
                </c:pt>
                <c:pt idx="4">
                  <c:v>IX 82</c:v>
                </c:pt>
                <c:pt idx="5">
                  <c:v>IX 100</c:v>
                </c:pt>
                <c:pt idx="6">
                  <c:v/>
                </c:pt>
              </c:strCache>
            </c:strRef>
          </c:cat>
          <c:val>
            <c:numRef>
              <c:f>Sheet1!$D$2:$D$8</c:f>
              <c:numCache>
                <c:formatCode>General</c:formatCode>
                <c:ptCount val="7"/>
                <c:pt idx="0">
                  <c:v>4.21</c:v>
                </c:pt>
                <c:pt idx="1">
                  <c:v>2.8</c:v>
                </c:pt>
                <c:pt idx="3">
                  <c:v>3.23</c:v>
                </c:pt>
                <c:pt idx="5">
                  <c:v>0.4</c:v>
                </c:pt>
                <c:pt idx="6">
                  <c:v>0.1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60</c:v>
                </c:pt>
                <c:pt idx="2">
                  <c:v/>
                </c:pt>
                <c:pt idx="3">
                  <c:v>IX 0</c:v>
                </c:pt>
                <c:pt idx="4">
                  <c:v>IX 82</c:v>
                </c:pt>
                <c:pt idx="5">
                  <c:v>IX 100</c:v>
                </c:pt>
                <c:pt idx="6">
                  <c:v/>
                </c:pt>
              </c:strCache>
            </c:strRef>
          </c:cat>
          <c:val>
            <c:numRef>
              <c:f>Sheet1!$E$2:$E$8</c:f>
              <c:numCache>
                <c:formatCode>General</c:formatCode>
                <c:ptCount val="7"/>
                <c:pt idx="0">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55</c:v>
                </c:pt>
                <c:pt idx="1">
                  <c:v>IX 60</c:v>
                </c:pt>
                <c:pt idx="2">
                  <c:v/>
                </c:pt>
                <c:pt idx="3">
                  <c:v>IX 0</c:v>
                </c:pt>
                <c:pt idx="4">
                  <c:v>IX 82</c:v>
                </c:pt>
                <c:pt idx="5">
                  <c:v>IX 100</c:v>
                </c:pt>
                <c:pt idx="6">
                  <c:v/>
                </c:pt>
              </c:strCache>
            </c:strRef>
          </c:cat>
          <c:val>
            <c:numRef>
              <c:f>Sheet1!$F$2:$F$8</c:f>
              <c:numCache>
                <c:formatCode>General</c:formatCode>
                <c:ptCount val="7"/>
                <c:pt idx="2">
                  <c:v>2.19</c:v>
                </c:pt>
                <c:pt idx="4">
                  <c:v>0.83</c:v>
                </c:pt>
                <c:pt idx="5">
                  <c:v>0.2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7058"/>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80</c:v>
                </c:pt>
                <c:pt idx="1">
                  <c:v>IX 61</c:v>
                </c:pt>
                <c:pt idx="2">
                  <c:v>IX 68</c:v>
                </c:pt>
                <c:pt idx="3">
                  <c:v/>
                </c:pt>
                <c:pt idx="4">
                  <c:v>IX 47</c:v>
                </c:pt>
                <c:pt idx="5">
                  <c:v>IX 100</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80</a:t>
                    </a:r>
                  </a:p>
                  <a:p>
                    <a:r>
                      <a:t>1.39</a:t>
                    </a:r>
                  </a:p>
                </c:rich>
              </c:tx>
              <c:dLblPos val="l"/>
              <c:showLegendKey val="0"/>
              <c:showVal val="1"/>
              <c:showCatName val="0"/>
              <c:showSerName val="0"/>
              <c:showPercent val="0"/>
              <c:showBubbleSize val="0"/>
            </c:dLbl>
            <c:dLbl>
              <c:idx val="1"/>
              <c:tx>
                <c:rich>
                  <a:bodyPr/>
                  <a:lstStyle/>
                  <a:p>
                    <a:r>
                      <a:t>IX 61</a:t>
                    </a:r>
                  </a:p>
                  <a:p>
                    <a:r>
                      <a:t>0.54</a:t>
                    </a:r>
                  </a:p>
                </c:rich>
              </c:tx>
              <c:dLblPos val="l"/>
              <c:showLegendKey val="0"/>
              <c:showVal val="1"/>
              <c:showCatName val="0"/>
              <c:showSerName val="0"/>
              <c:showPercent val="0"/>
              <c:showBubbleSize val="0"/>
            </c:dLbl>
            <c:dLbl>
              <c:idx val="2"/>
              <c:tx>
                <c:rich>
                  <a:bodyPr/>
                  <a:lstStyle/>
                  <a:p>
                    <a:r>
                      <a:t>IX 68</a:t>
                    </a:r>
                  </a:p>
                  <a:p>
                    <a:r>
                      <a:t>1.25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47</a:t>
                    </a:r>
                  </a:p>
                  <a:p>
                    <a:r>
                      <a:t>1.04</a:t>
                    </a:r>
                  </a:p>
                </c:rich>
              </c:tx>
              <c:dLblPos val="l"/>
              <c:showLegendKey val="0"/>
              <c:showVal val="1"/>
              <c:showCatName val="0"/>
              <c:showSerName val="0"/>
              <c:showPercent val="0"/>
              <c:showBubbleSize val="0"/>
            </c:dLbl>
            <c:dLbl>
              <c:idx val="5"/>
              <c:tx>
                <c:rich>
                  <a:bodyPr/>
                  <a:lstStyle/>
                  <a:p>
                    <a:r>
                      <a:t>IX 100</a:t>
                    </a:r>
                  </a:p>
                  <a:p>
                    <a:r>
                      <a:t>1.04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80</c:v>
                </c:pt>
                <c:pt idx="1">
                  <c:v>IX 61</c:v>
                </c:pt>
                <c:pt idx="2">
                  <c:v>IX 68</c:v>
                </c:pt>
                <c:pt idx="3">
                  <c:v/>
                </c:pt>
                <c:pt idx="4">
                  <c:v>IX 47</c:v>
                </c:pt>
                <c:pt idx="5">
                  <c:v>IX 100</c:v>
                </c:pt>
              </c:strCache>
            </c:strRef>
          </c:cat>
          <c:val>
            <c:numRef>
              <c:f>Sheet1!$C$2:$C$7</c:f>
              <c:numCache>
                <c:formatCode>General</c:formatCode>
                <c:ptCount val="6"/>
                <c:pt idx="0">
                  <c:v>1.39</c:v>
                </c:pt>
                <c:pt idx="1">
                  <c:v>0.54</c:v>
                </c:pt>
                <c:pt idx="2">
                  <c:v>1.25</c:v>
                </c:pt>
                <c:pt idx="4">
                  <c:v>1.04</c:v>
                </c:pt>
                <c:pt idx="5">
                  <c:v>1.04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80</c:v>
                </c:pt>
                <c:pt idx="1">
                  <c:v>IX 61</c:v>
                </c:pt>
                <c:pt idx="2">
                  <c:v>IX 68</c:v>
                </c:pt>
                <c:pt idx="3">
                  <c:v/>
                </c:pt>
                <c:pt idx="4">
                  <c:v>IX 47</c:v>
                </c:pt>
                <c:pt idx="5">
                  <c:v>IX 100</c:v>
                </c:pt>
              </c:strCache>
            </c:strRef>
          </c:cat>
          <c:val>
            <c:numRef>
              <c:f>Sheet1!$D$2:$D$7</c:f>
              <c:numCache>
                <c:formatCode>General</c:formatCode>
                <c:ptCount val="6"/>
                <c:pt idx="0">
                  <c:v>1.73</c:v>
                </c:pt>
                <c:pt idx="1">
                  <c:v>0.89</c:v>
                </c:pt>
                <c:pt idx="2">
                  <c:v>4.99</c:v>
                </c:pt>
                <c:pt idx="5">
                  <c:v>1.11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Pbg</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80</c:v>
                </c:pt>
                <c:pt idx="1">
                  <c:v>IX 61</c:v>
                </c:pt>
                <c:pt idx="2">
                  <c:v>IX 68</c:v>
                </c:pt>
                <c:pt idx="3">
                  <c:v/>
                </c:pt>
                <c:pt idx="4">
                  <c:v>IX 47</c:v>
                </c:pt>
                <c:pt idx="5">
                  <c:v>IX 100</c:v>
                </c:pt>
              </c:strCache>
            </c:strRef>
          </c:cat>
          <c:val>
            <c:numRef>
              <c:f>Sheet1!$E$2:$E$7</c:f>
              <c:numCache>
                <c:formatCode>General</c:formatCode>
                <c:ptCount val="6"/>
                <c:pt idx="0">
                  <c:v>0.97</c:v>
                </c:pt>
                <c:pt idx="1">
                  <c:v>0.19</c:v>
                </c:pt>
                <c:pt idx="2">
                  <c:v>1.83</c:v>
                </c:pt>
                <c:pt idx="4">
                  <c:v>0.78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80</c:v>
                </c:pt>
                <c:pt idx="1">
                  <c:v>IX 61</c:v>
                </c:pt>
                <c:pt idx="2">
                  <c:v>IX 68</c:v>
                </c:pt>
                <c:pt idx="3">
                  <c:v/>
                </c:pt>
                <c:pt idx="4">
                  <c:v>IX 47</c:v>
                </c:pt>
                <c:pt idx="5">
                  <c:v>IX 100</c:v>
                </c:pt>
              </c:strCache>
            </c:strRef>
          </c:cat>
          <c:val>
            <c:numRef>
              <c:f>Sheet1!$F$2:$F$7</c:f>
              <c:numCache>
                <c:formatCode>General</c:formatCode>
                <c:ptCount val="6"/>
                <c:pt idx="0">
                  <c:v>1.03</c:v>
                </c:pt>
                <c:pt idx="1">
                  <c:v>0.59</c:v>
                </c:pt>
                <c:pt idx="2">
                  <c:v>2.85</c:v>
                </c:pt>
                <c:pt idx="3">
                  <c:v>0.29</c:v>
                </c:pt>
                <c:pt idx="4">
                  <c:v>2.19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4895"/>
          <c:min val="-0.31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97</c:v>
                </c:pt>
                <c:pt idx="1">
                  <c:v/>
                </c:pt>
                <c:pt idx="2">
                  <c:v/>
                </c:pt>
                <c:pt idx="3">
                  <c:v/>
                </c:pt>
                <c:pt idx="4">
                  <c:v>IX 12</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97</a:t>
                    </a:r>
                  </a:p>
                  <a:p>
                    <a:r>
                      <a:t>5.68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12</a:t>
                    </a:r>
                  </a:p>
                  <a:p>
                    <a:r>
                      <a:t>3.41</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97</c:v>
                </c:pt>
                <c:pt idx="1">
                  <c:v/>
                </c:pt>
                <c:pt idx="2">
                  <c:v/>
                </c:pt>
                <c:pt idx="3">
                  <c:v/>
                </c:pt>
                <c:pt idx="4">
                  <c:v>IX 12</c:v>
                </c:pt>
                <c:pt idx="5">
                  <c:v/>
                </c:pt>
                <c:pt idx="6">
                  <c:v/>
                </c:pt>
              </c:strCache>
            </c:strRef>
          </c:cat>
          <c:val>
            <c:numRef>
              <c:f>Sheet1!$C$2:$C$8</c:f>
              <c:numCache>
                <c:formatCode>General</c:formatCode>
                <c:ptCount val="7"/>
                <c:pt idx="0">
                  <c:v>5.68</c:v>
                </c:pt>
                <c:pt idx="4">
                  <c:v>3.41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97</c:v>
                </c:pt>
                <c:pt idx="1">
                  <c:v/>
                </c:pt>
                <c:pt idx="2">
                  <c:v/>
                </c:pt>
                <c:pt idx="3">
                  <c:v/>
                </c:pt>
                <c:pt idx="4">
                  <c:v>IX 12</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97</c:v>
                </c:pt>
                <c:pt idx="1">
                  <c:v/>
                </c:pt>
                <c:pt idx="2">
                  <c:v/>
                </c:pt>
                <c:pt idx="3">
                  <c:v/>
                </c:pt>
                <c:pt idx="4">
                  <c:v>IX 12</c:v>
                </c:pt>
                <c:pt idx="5">
                  <c:v/>
                </c:pt>
                <c:pt idx="6">
                  <c:v/>
                </c:pt>
              </c:strCache>
            </c:strRef>
          </c:cat>
          <c:val>
            <c:numRef>
              <c:f>Sheet1!$E$2:$E$8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97</c:v>
                </c:pt>
                <c:pt idx="1">
                  <c:v/>
                </c:pt>
                <c:pt idx="2">
                  <c:v/>
                </c:pt>
                <c:pt idx="3">
                  <c:v/>
                </c:pt>
                <c:pt idx="4">
                  <c:v>IX 12</c:v>
                </c:pt>
                <c:pt idx="5">
                  <c:v/>
                </c:pt>
                <c:pt idx="6">
                  <c:v/>
                </c:pt>
              </c:strCache>
            </c:strRef>
          </c:cat>
          <c:val>
            <c:numRef>
              <c:f>Sheet1!$F$2:$F$8</c:f>
              <c:numCache>
                <c:formatCode>General</c:formatCode>
                <c:ptCount val="7"/>
                <c:pt idx="4">
                  <c:v>46.18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2.41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IX 36</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56</a:t>
                    </a:r>
                  </a:p>
                  <a:p>
                    <a:r>
                      <a:t>3.28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36</a:t>
                    </a:r>
                  </a:p>
                  <a:p>
                    <a:r>
                      <a:t>9.95</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IX 36</c:v>
                </c:pt>
                <c:pt idx="5">
                  <c:v/>
                </c:pt>
                <c:pt idx="6">
                  <c:v/>
                </c:pt>
              </c:strCache>
            </c:strRef>
          </c:cat>
          <c:val>
            <c:numRef>
              <c:f>Sheet1!$C$2:$C$8</c:f>
              <c:numCache>
                <c:formatCode>General</c:formatCode>
                <c:ptCount val="7"/>
                <c:pt idx="0">
                  <c:v>3.28</c:v>
                </c:pt>
                <c:pt idx="4">
                  <c:v>9.95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IX 36</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IX 36</c:v>
                </c:pt>
                <c:pt idx="5">
                  <c:v/>
                </c:pt>
                <c:pt idx="6">
                  <c:v/>
                </c:pt>
              </c:strCache>
            </c:strRef>
          </c:cat>
          <c:val>
            <c:numRef>
              <c:f>Sheet1!$E$2:$E$8</c:f>
              <c:numCache>
                <c:formatCode>General</c:formatCode>
                <c:ptCount val="7"/>
                <c:pt idx="4">
                  <c:v>46.18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IX 36</c:v>
                </c:pt>
                <c:pt idx="5">
                  <c:v/>
                </c:pt>
                <c:pt idx="6">
                  <c:v/>
                </c:pt>
              </c:strCache>
            </c:strRef>
          </c:cat>
          <c:val>
            <c:numRef>
              <c:f>Sheet1!$F$2:$F$8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2.41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100</a:t>
                    </a:r>
                  </a:p>
                  <a:p>
                    <a:r>
                      <a:t>2.51</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Sheet1!$C$2:$C$8</c:f>
              <c:numCache>
                <c:formatCode>General</c:formatCode>
                <c:ptCount val="7"/>
                <c:pt idx="5">
                  <c:v>2.51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Sheet1!$E$2:$E$8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Sheet1!$F$2:$F$8</c:f>
              <c:numCache>
                <c:formatCode>General</c:formatCode>
                <c:ptCount val="7"/>
                <c:pt idx="4">
                  <c:v>46.18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2.01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2.89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Sheet1!$C$2:$C$8</c:f>
              <c:numCache>
                <c:formatCode>General</c:formatCode>
                <c:ptCount val="7"/>
                <c:pt idx="1">
                  <c:v>2.89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Sheet1!$E$2:$E$8</c:f>
              <c:numCache>
                <c:formatCode>General</c:formatCode>
                <c:ptCount val="7"/>
                <c:pt idx="4">
                  <c:v>46.18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Sheet1!$F$2:$F$8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2.39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3.33</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Sheet1!$C$2:$C$8</c:f>
              <c:numCache>
                <c:formatCode>General</c:formatCode>
                <c:ptCount val="7"/>
                <c:pt idx="1">
                  <c:v>3.33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Sheet1!$E$2:$E$8</c:f>
              <c:numCache>
                <c:formatCode>General</c:formatCode>
                <c:ptCount val="7"/>
                <c:pt idx="4">
                  <c:v>46.18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Sheet1!$F$2:$F$8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2.41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
                </c:pt>
                <c:pt idx="2">
                  <c:v/>
                </c:pt>
                <c:pt idx="3">
                  <c:v/>
                </c:pt>
                <c:pt idx="4">
                  <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61</a:t>
                    </a:r>
                  </a:p>
                  <a:p>
                    <a:r>
                      <a:t>3.54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
                </c:pt>
                <c:pt idx="2">
                  <c:v/>
                </c:pt>
                <c:pt idx="3">
                  <c:v/>
                </c:pt>
                <c:pt idx="4">
                  <c:v/>
                </c:pt>
                <c:pt idx="5">
                  <c:v/>
                </c:pt>
                <c:pt idx="6">
                  <c:v/>
                </c:pt>
              </c:strCache>
            </c:strRef>
          </c:cat>
          <c:val>
            <c:numRef>
              <c:f>Sheet1!$C$2:$C$8</c:f>
              <c:numCache>
                <c:formatCode>General</c:formatCode>
                <c:ptCount val="7"/>
                <c:pt idx="0">
                  <c:v>3.54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
                </c:pt>
                <c:pt idx="2">
                  <c:v/>
                </c:pt>
                <c:pt idx="3">
                  <c:v/>
                </c:pt>
                <c:pt idx="4">
                  <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
                </c:pt>
                <c:pt idx="2">
                  <c:v/>
                </c:pt>
                <c:pt idx="3">
                  <c:v/>
                </c:pt>
                <c:pt idx="4">
                  <c:v/>
                </c:pt>
                <c:pt idx="5">
                  <c:v/>
                </c:pt>
                <c:pt idx="6">
                  <c:v/>
                </c:pt>
              </c:strCache>
            </c:strRef>
          </c:cat>
          <c:val>
            <c:numRef>
              <c:f>Sheet1!$E$2:$E$8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
                </c:pt>
                <c:pt idx="2">
                  <c:v/>
                </c:pt>
                <c:pt idx="3">
                  <c:v/>
                </c:pt>
                <c:pt idx="4">
                  <c:v/>
                </c:pt>
                <c:pt idx="5">
                  <c:v/>
                </c:pt>
                <c:pt idx="6">
                  <c:v/>
                </c:pt>
              </c:strCache>
            </c:strRef>
          </c:cat>
          <c:val>
            <c:numRef>
              <c:f>Sheet1!$F$2:$F$8</c:f>
              <c:numCache>
                <c:formatCode>General</c:formatCode>
                <c:ptCount val="7"/>
                <c:pt idx="4">
                  <c:v>46.18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2.41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72</c:v>
                </c:pt>
                <c:pt idx="1">
                  <c:v/>
                </c:pt>
                <c:pt idx="2">
                  <c:v/>
                </c:pt>
                <c:pt idx="3">
                  <c:v/>
                </c:pt>
                <c:pt idx="4">
                  <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72</a:t>
                    </a:r>
                  </a:p>
                  <a:p>
                    <a:r>
                      <a:t>4.22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72</c:v>
                </c:pt>
                <c:pt idx="1">
                  <c:v/>
                </c:pt>
                <c:pt idx="2">
                  <c:v/>
                </c:pt>
                <c:pt idx="3">
                  <c:v/>
                </c:pt>
                <c:pt idx="4">
                  <c:v/>
                </c:pt>
                <c:pt idx="5">
                  <c:v/>
                </c:pt>
                <c:pt idx="6">
                  <c:v/>
                </c:pt>
              </c:strCache>
            </c:strRef>
          </c:cat>
          <c:val>
            <c:numRef>
              <c:f>Sheet1!$C$2:$C$8</c:f>
              <c:numCache>
                <c:formatCode>General</c:formatCode>
                <c:ptCount val="7"/>
                <c:pt idx="0">
                  <c:v>4.22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72</c:v>
                </c:pt>
                <c:pt idx="1">
                  <c:v/>
                </c:pt>
                <c:pt idx="2">
                  <c:v/>
                </c:pt>
                <c:pt idx="3">
                  <c:v/>
                </c:pt>
                <c:pt idx="4">
                  <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72</c:v>
                </c:pt>
                <c:pt idx="1">
                  <c:v/>
                </c:pt>
                <c:pt idx="2">
                  <c:v/>
                </c:pt>
                <c:pt idx="3">
                  <c:v/>
                </c:pt>
                <c:pt idx="4">
                  <c:v/>
                </c:pt>
                <c:pt idx="5">
                  <c:v/>
                </c:pt>
                <c:pt idx="6">
                  <c:v/>
                </c:pt>
              </c:strCache>
            </c:strRef>
          </c:cat>
          <c:val>
            <c:numRef>
              <c:f>Sheet1!$E$2:$E$8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72</c:v>
                </c:pt>
                <c:pt idx="1">
                  <c:v/>
                </c:pt>
                <c:pt idx="2">
                  <c:v/>
                </c:pt>
                <c:pt idx="3">
                  <c:v/>
                </c:pt>
                <c:pt idx="4">
                  <c:v/>
                </c:pt>
                <c:pt idx="5">
                  <c:v/>
                </c:pt>
                <c:pt idx="6">
                  <c:v/>
                </c:pt>
              </c:strCache>
            </c:strRef>
          </c:cat>
          <c:val>
            <c:numRef>
              <c:f>Sheet1!$F$2:$F$8</c:f>
              <c:numCache>
                <c:formatCode>General</c:formatCode>
                <c:ptCount val="7"/>
                <c:pt idx="4">
                  <c:v>46.18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2.41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71</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16</a:t>
                    </a:r>
                  </a:p>
                  <a:p>
                    <a:r>
                      <a:t>0.69</a:t>
                    </a:r>
                  </a:p>
                </c:rich>
              </c:tx>
              <c:dLblPos val="l"/>
              <c:showLegendKey val="0"/>
              <c:showVal val="1"/>
              <c:showCatName val="0"/>
              <c:showSerName val="0"/>
              <c:showPercent val="0"/>
              <c:showBubbleSize val="0"/>
            </c:dLbl>
            <c:dLbl>
              <c:idx val="1"/>
              <c:tx>
                <c:rich>
                  <a:bodyPr/>
                  <a:lstStyle/>
                  <a:p>
                    <a:r>
                      <a:t>IX 71</a:t>
                    </a:r>
                  </a:p>
                  <a:p>
                    <a:r>
                      <a:t>0.64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71</c:v>
                </c:pt>
              </c:strCache>
            </c:strRef>
          </c:cat>
          <c:val>
            <c:numRef>
              <c:f>Sheet1!$C$2:$C$3</c:f>
              <c:numCache>
                <c:formatCode>General</c:formatCode>
                <c:ptCount val="2"/>
                <c:pt idx="0">
                  <c:v>0.69</c:v>
                </c:pt>
                <c:pt idx="1">
                  <c:v>0.64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71</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71</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71</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140399999999999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23</c:v>
                </c:pt>
                <c:pt idx="1">
                  <c:v/>
                </c:pt>
                <c:pt idx="2">
                  <c:v/>
                </c:pt>
                <c:pt idx="3">
                  <c:v/>
                </c:pt>
                <c:pt idx="4">
                  <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23</a:t>
                    </a:r>
                  </a:p>
                  <a:p>
                    <a:r>
                      <a:t>1.37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23</c:v>
                </c:pt>
                <c:pt idx="1">
                  <c:v/>
                </c:pt>
                <c:pt idx="2">
                  <c:v/>
                </c:pt>
                <c:pt idx="3">
                  <c:v/>
                </c:pt>
                <c:pt idx="4">
                  <c:v/>
                </c:pt>
                <c:pt idx="5">
                  <c:v/>
                </c:pt>
                <c:pt idx="6">
                  <c:v/>
                </c:pt>
              </c:strCache>
            </c:strRef>
          </c:cat>
          <c:val>
            <c:numRef>
              <c:f>Sheet1!$C$2:$C$8</c:f>
              <c:numCache>
                <c:formatCode>General</c:formatCode>
                <c:ptCount val="7"/>
                <c:pt idx="0">
                  <c:v>1.37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23</c:v>
                </c:pt>
                <c:pt idx="1">
                  <c:v/>
                </c:pt>
                <c:pt idx="2">
                  <c:v/>
                </c:pt>
                <c:pt idx="3">
                  <c:v/>
                </c:pt>
                <c:pt idx="4">
                  <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23</c:v>
                </c:pt>
                <c:pt idx="1">
                  <c:v/>
                </c:pt>
                <c:pt idx="2">
                  <c:v/>
                </c:pt>
                <c:pt idx="3">
                  <c:v/>
                </c:pt>
                <c:pt idx="4">
                  <c:v/>
                </c:pt>
                <c:pt idx="5">
                  <c:v/>
                </c:pt>
                <c:pt idx="6">
                  <c:v/>
                </c:pt>
              </c:strCache>
            </c:strRef>
          </c:cat>
          <c:val>
            <c:numRef>
              <c:f>Sheet1!$E$2:$E$8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23</c:v>
                </c:pt>
                <c:pt idx="1">
                  <c:v/>
                </c:pt>
                <c:pt idx="2">
                  <c:v/>
                </c:pt>
                <c:pt idx="3">
                  <c:v/>
                </c:pt>
                <c:pt idx="4">
                  <c:v/>
                </c:pt>
                <c:pt idx="5">
                  <c:v/>
                </c:pt>
                <c:pt idx="6">
                  <c:v/>
                </c:pt>
              </c:strCache>
            </c:strRef>
          </c:cat>
          <c:val>
            <c:numRef>
              <c:f>Sheet1!$F$2:$F$8</c:f>
              <c:numCache>
                <c:formatCode>General</c:formatCode>
                <c:ptCount val="7"/>
                <c:pt idx="4">
                  <c:v>46.18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0.8684000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1.16</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Sheet1!$C$2:$C$8</c:f>
              <c:numCache>
                <c:formatCode>General</c:formatCode>
                <c:ptCount val="7"/>
                <c:pt idx="1">
                  <c:v>1.16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Sheet1!$E$2:$E$8</c:f>
              <c:numCache>
                <c:formatCode>General</c:formatCode>
                <c:ptCount val="7"/>
                <c:pt idx="4">
                  <c:v>46.18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Sheet1!$F$2:$F$8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0.6578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120</c:v>
                </c:pt>
                <c:pt idx="1">
                  <c:v>IX 100</c:v>
                </c:pt>
                <c:pt idx="2">
                  <c:v/>
                </c:pt>
                <c:pt idx="3">
                  <c:v/>
                </c:pt>
                <c:pt idx="4">
                  <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120</a:t>
                    </a:r>
                  </a:p>
                  <a:p>
                    <a:r>
                      <a:t>6.98</a:t>
                    </a:r>
                  </a:p>
                </c:rich>
              </c:tx>
              <c:dLblPos val="l"/>
              <c:showLegendKey val="0"/>
              <c:showVal val="1"/>
              <c:showCatName val="0"/>
              <c:showSerName val="0"/>
              <c:showPercent val="0"/>
              <c:showBubbleSize val="0"/>
            </c:dLbl>
            <c:dLbl>
              <c:idx val="1"/>
              <c:tx>
                <c:rich>
                  <a:bodyPr/>
                  <a:lstStyle/>
                  <a:p>
                    <a:r>
                      <a:t>IX 100</a:t>
                    </a:r>
                  </a:p>
                  <a:p>
                    <a:r>
                      <a:t>3.54</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120</c:v>
                </c:pt>
                <c:pt idx="1">
                  <c:v>IX 100</c:v>
                </c:pt>
                <c:pt idx="2">
                  <c:v/>
                </c:pt>
                <c:pt idx="3">
                  <c:v/>
                </c:pt>
                <c:pt idx="4">
                  <c:v/>
                </c:pt>
                <c:pt idx="5">
                  <c:v/>
                </c:pt>
                <c:pt idx="6">
                  <c:v/>
                </c:pt>
              </c:strCache>
            </c:strRef>
          </c:cat>
          <c:val>
            <c:numRef>
              <c:f>Sheet1!$C$2:$C$8</c:f>
              <c:numCache>
                <c:formatCode>General</c:formatCode>
                <c:ptCount val="7"/>
                <c:pt idx="0">
                  <c:v>6.98</c:v>
                </c:pt>
                <c:pt idx="1">
                  <c:v>3.54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120</c:v>
                </c:pt>
                <c:pt idx="1">
                  <c:v>IX 100</c:v>
                </c:pt>
                <c:pt idx="2">
                  <c:v/>
                </c:pt>
                <c:pt idx="3">
                  <c:v/>
                </c:pt>
                <c:pt idx="4">
                  <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120</c:v>
                </c:pt>
                <c:pt idx="1">
                  <c:v>IX 100</c:v>
                </c:pt>
                <c:pt idx="2">
                  <c:v/>
                </c:pt>
                <c:pt idx="3">
                  <c:v/>
                </c:pt>
                <c:pt idx="4">
                  <c:v/>
                </c:pt>
                <c:pt idx="5">
                  <c:v/>
                </c:pt>
                <c:pt idx="6">
                  <c:v/>
                </c:pt>
              </c:strCache>
            </c:strRef>
          </c:cat>
          <c:val>
            <c:numRef>
              <c:f>Sheet1!$E$2:$E$8</c:f>
              <c:numCache>
                <c:formatCode>General</c:formatCode>
                <c:ptCount val="7"/>
                <c:pt idx="4">
                  <c:v>46.18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120</c:v>
                </c:pt>
                <c:pt idx="1">
                  <c:v>IX 100</c:v>
                </c:pt>
                <c:pt idx="2">
                  <c:v/>
                </c:pt>
                <c:pt idx="3">
                  <c:v/>
                </c:pt>
                <c:pt idx="4">
                  <c:v/>
                </c:pt>
                <c:pt idx="5">
                  <c:v/>
                </c:pt>
                <c:pt idx="6">
                  <c:v/>
                </c:pt>
              </c:strCache>
            </c:strRef>
          </c:cat>
          <c:val>
            <c:numRef>
              <c:f>Sheet1!$F$2:$F$8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2.41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19</c:v>
                </c:pt>
                <c:pt idx="1">
                  <c:v>IX 100</c:v>
                </c:pt>
                <c:pt idx="2">
                  <c:v/>
                </c:pt>
                <c:pt idx="3">
                  <c:v/>
                </c:pt>
                <c:pt idx="4">
                  <c:v/>
                </c:pt>
                <c:pt idx="5">
                  <c:v/>
                </c:pt>
                <c:pt idx="6">
                  <c:v/>
                </c:pt>
              </c:strCache>
            </c:strRef>
          </c:cat>
          <c:val>
            <c:numRef>
              <c:f>Sheet1!$B$2:$B$8</c:f>
              <c:numCache>
                <c:formatCode>General</c:formatCode>
                <c:ptCount val="7"/>
                <c:pt idx="0">
                  <c:v>5.15</c:v>
                </c:pt>
                <c:pt idx="1">
                  <c:v>4.31</c:v>
                </c:pt>
                <c:pt idx="2">
                  <c:v>4.62</c:v>
                </c:pt>
                <c:pt idx="3">
                  <c:v>4.54</c:v>
                </c:pt>
                <c:pt idx="4">
                  <c:v>16.68</c:v>
                </c:pt>
                <c:pt idx="5">
                  <c:v>2.91</c:v>
                </c:pt>
                <c:pt idx="6">
                  <c:v>5.26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19</a:t>
                    </a:r>
                  </a:p>
                  <a:p>
                    <a:r>
                      <a:t>1.11</a:t>
                    </a:r>
                  </a:p>
                </c:rich>
              </c:tx>
              <c:dLblPos val="l"/>
              <c:showLegendKey val="0"/>
              <c:showVal val="1"/>
              <c:showCatName val="0"/>
              <c:showSerName val="0"/>
              <c:showPercent val="0"/>
              <c:showBubbleSize val="0"/>
            </c:dLbl>
            <c:dLbl>
              <c:idx val="1"/>
              <c:tx>
                <c:rich>
                  <a:bodyPr/>
                  <a:lstStyle/>
                  <a:p>
                    <a:r>
                      <a:t>IX 100</a:t>
                    </a:r>
                  </a:p>
                  <a:p>
                    <a:r>
                      <a:t>0.57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19</c:v>
                </c:pt>
                <c:pt idx="1">
                  <c:v>IX 100</c:v>
                </c:pt>
                <c:pt idx="2">
                  <c:v/>
                </c:pt>
                <c:pt idx="3">
                  <c:v/>
                </c:pt>
                <c:pt idx="4">
                  <c:v/>
                </c:pt>
                <c:pt idx="5">
                  <c:v/>
                </c:pt>
                <c:pt idx="6">
                  <c:v/>
                </c:pt>
              </c:strCache>
            </c:strRef>
          </c:cat>
          <c:val>
            <c:numRef>
              <c:f>Sheet1!$C$2:$C$8</c:f>
              <c:numCache>
                <c:formatCode>General</c:formatCode>
                <c:ptCount val="7"/>
                <c:pt idx="0">
                  <c:v>1.11</c:v>
                </c:pt>
                <c:pt idx="1">
                  <c:v>0.57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19</c:v>
                </c:pt>
                <c:pt idx="1">
                  <c:v>IX 100</c:v>
                </c:pt>
                <c:pt idx="2">
                  <c:v/>
                </c:pt>
                <c:pt idx="3">
                  <c:v/>
                </c:pt>
                <c:pt idx="4">
                  <c:v/>
                </c:pt>
                <c:pt idx="5">
                  <c:v/>
                </c:pt>
                <c:pt idx="6">
                  <c:v/>
                </c:pt>
              </c:strCache>
            </c:strRef>
          </c:cat>
          <c:val>
            <c:numRef>
              <c:f>Sheet1!$D$2:$D$8</c:f>
              <c:numCache>
                <c:formatCode>General</c:formatCode>
                <c:ptCount val="7"/>
                <c:pt idx="0">
                  <c:v>5.83</c:v>
                </c:pt>
                <c:pt idx="4">
                  <c:v>27.67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19</c:v>
                </c:pt>
                <c:pt idx="1">
                  <c:v>IX 100</c:v>
                </c:pt>
                <c:pt idx="2">
                  <c:v/>
                </c:pt>
                <c:pt idx="3">
                  <c:v/>
                </c:pt>
                <c:pt idx="4">
                  <c:v/>
                </c:pt>
                <c:pt idx="5">
                  <c:v/>
                </c:pt>
                <c:pt idx="6">
                  <c:v/>
                </c:pt>
              </c:strCache>
            </c:strRef>
          </c:cat>
          <c:val>
            <c:numRef>
              <c:f>Sheet1!$E$2:$E$8</c:f>
              <c:numCache>
                <c:formatCode>General</c:formatCode>
                <c:ptCount val="7"/>
                <c:pt idx="4">
                  <c:v>46.18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19</c:v>
                </c:pt>
                <c:pt idx="1">
                  <c:v>IX 100</c:v>
                </c:pt>
                <c:pt idx="2">
                  <c:v/>
                </c:pt>
                <c:pt idx="3">
                  <c:v/>
                </c:pt>
                <c:pt idx="4">
                  <c:v/>
                </c:pt>
                <c:pt idx="5">
                  <c:v/>
                </c:pt>
                <c:pt idx="6">
                  <c:v/>
                </c:pt>
              </c:strCache>
            </c:strRef>
          </c:cat>
          <c:val>
            <c:numRef>
              <c:f>Sheet1!$F$2:$F$8</c:f>
              <c:numCache>
                <c:formatCode>General</c:formatCode>
                <c:ptCount val="7"/>
                <c:pt idx="3">
                  <c:v>4.6</c:v>
                </c:pt>
                <c:pt idx="4">
                  <c:v>5.08</c:v>
                </c:pt>
                <c:pt idx="5">
                  <c:v>4.01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6774"/>
          <c:min val="0.0653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83</c:v>
                </c:pt>
                <c:pt idx="1">
                  <c:v/>
                </c:pt>
                <c:pt idx="2">
                  <c:v/>
                </c:pt>
                <c:pt idx="3">
                  <c:v/>
                </c:pt>
                <c:pt idx="4">
                  <c:v/>
                </c:pt>
                <c:pt idx="5">
                  <c:v/>
                </c:pt>
                <c:pt idx="6">
                  <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83</a:t>
                    </a:r>
                  </a:p>
                  <a:p>
                    <a:r>
                      <a:t>3.18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83</c:v>
                </c:pt>
                <c:pt idx="1">
                  <c:v/>
                </c:pt>
                <c:pt idx="2">
                  <c:v/>
                </c:pt>
                <c:pt idx="3">
                  <c:v/>
                </c:pt>
                <c:pt idx="4">
                  <c:v/>
                </c:pt>
                <c:pt idx="5">
                  <c:v/>
                </c:pt>
                <c:pt idx="6">
                  <c:v/>
                </c:pt>
              </c:strCache>
            </c:strRef>
          </c:cat>
          <c:val>
            <c:numRef>
              <c:f>Sheet1!$C$2:$C$8</c:f>
              <c:numCache>
                <c:formatCode>General</c:formatCode>
                <c:ptCount val="7"/>
                <c:pt idx="0">
                  <c:v>3.18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83</c:v>
                </c:pt>
                <c:pt idx="1">
                  <c:v/>
                </c:pt>
                <c:pt idx="2">
                  <c:v/>
                </c:pt>
                <c:pt idx="3">
                  <c:v/>
                </c:pt>
                <c:pt idx="4">
                  <c:v/>
                </c:pt>
                <c:pt idx="5">
                  <c:v/>
                </c:pt>
                <c:pt idx="6">
                  <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83</c:v>
                </c:pt>
                <c:pt idx="1">
                  <c:v/>
                </c:pt>
                <c:pt idx="2">
                  <c:v/>
                </c:pt>
                <c:pt idx="3">
                  <c:v/>
                </c:pt>
                <c:pt idx="4">
                  <c:v/>
                </c:pt>
                <c:pt idx="5">
                  <c:v/>
                </c:pt>
                <c:pt idx="6">
                  <c:v/>
                </c:pt>
              </c:strCache>
            </c:strRef>
          </c:cat>
          <c:val>
            <c:numRef>
              <c:f>Sheet1!$E$2:$E$8</c:f>
              <c:numCache>
                <c:formatCode>General</c:formatCode>
                <c:ptCount val="7"/>
                <c:pt idx="1">
                  <c:v>2.61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83</c:v>
                </c:pt>
                <c:pt idx="1">
                  <c:v/>
                </c:pt>
                <c:pt idx="2">
                  <c:v/>
                </c:pt>
                <c:pt idx="3">
                  <c:v/>
                </c:pt>
                <c:pt idx="4">
                  <c:v/>
                </c:pt>
                <c:pt idx="5">
                  <c:v/>
                </c:pt>
                <c:pt idx="6">
                  <c:v/>
                </c:pt>
              </c:strCache>
            </c:strRef>
          </c:cat>
          <c:val>
            <c:numRef>
              <c:f>Sheet1!$F$2:$F$8</c:f>
              <c:numCache>
                <c:formatCode>General</c:formatCode>
                <c:ptCount val="7"/>
                <c:pt idx="3">
                  <c:v>2.24</c:v>
                </c:pt>
                <c:pt idx="4">
                  <c:v>2.01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34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63</a:t>
                    </a:r>
                  </a:p>
                  <a:p>
                    <a:r>
                      <a:t>2.42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Sheet1!$C$2:$C$8</c:f>
              <c:numCache>
                <c:formatCode>General</c:formatCode>
                <c:ptCount val="7"/>
                <c:pt idx="0">
                  <c:v>2.42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Sheet1!$E$2:$E$8</c:f>
              <c:numCache>
                <c:formatCode>General</c:formatCode>
                <c:ptCount val="7"/>
                <c:pt idx="3">
                  <c:v>2.24</c:v>
                </c:pt>
                <c:pt idx="4">
                  <c:v>2.01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Sheet1!$F$2:$F$8</c:f>
              <c:numCache>
                <c:formatCode>General</c:formatCode>
                <c:ptCount val="7"/>
                <c:pt idx="1">
                  <c:v>2.61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34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100</a:t>
                    </a:r>
                  </a:p>
                  <a:p>
                    <a:r>
                      <a:t>1.62</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Sheet1!$C$2:$C$8</c:f>
              <c:numCache>
                <c:formatCode>General</c:formatCode>
                <c:ptCount val="7"/>
                <c:pt idx="4">
                  <c:v>1.62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Sheet1!$E$2:$E$8</c:f>
              <c:numCache>
                <c:formatCode>General</c:formatCode>
                <c:ptCount val="7"/>
                <c:pt idx="3">
                  <c:v>2.24</c:v>
                </c:pt>
                <c:pt idx="4">
                  <c:v>2.01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Sheet1!$F$2:$F$8</c:f>
              <c:numCache>
                <c:formatCode>General</c:formatCode>
                <c:ptCount val="7"/>
                <c:pt idx="1">
                  <c:v>2.61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34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80</c:v>
                </c:pt>
                <c:pt idx="2">
                  <c:v/>
                </c:pt>
                <c:pt idx="3">
                  <c:v/>
                </c:pt>
                <c:pt idx="4">
                  <c:v/>
                </c:pt>
                <c:pt idx="5">
                  <c:v/>
                </c:pt>
                <c:pt idx="6">
                  <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80</a:t>
                    </a:r>
                  </a:p>
                  <a:p>
                    <a:r>
                      <a:t>2.08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80</c:v>
                </c:pt>
                <c:pt idx="2">
                  <c:v/>
                </c:pt>
                <c:pt idx="3">
                  <c:v/>
                </c:pt>
                <c:pt idx="4">
                  <c:v/>
                </c:pt>
                <c:pt idx="5">
                  <c:v/>
                </c:pt>
                <c:pt idx="6">
                  <c:v/>
                </c:pt>
              </c:strCache>
            </c:strRef>
          </c:cat>
          <c:val>
            <c:numRef>
              <c:f>Sheet1!$C$2:$C$8</c:f>
              <c:numCache>
                <c:formatCode>General</c:formatCode>
                <c:ptCount val="7"/>
                <c:pt idx="1">
                  <c:v>2.08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80</c:v>
                </c:pt>
                <c:pt idx="2">
                  <c:v/>
                </c:pt>
                <c:pt idx="3">
                  <c:v/>
                </c:pt>
                <c:pt idx="4">
                  <c:v/>
                </c:pt>
                <c:pt idx="5">
                  <c:v/>
                </c:pt>
                <c:pt idx="6">
                  <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80</c:v>
                </c:pt>
                <c:pt idx="2">
                  <c:v/>
                </c:pt>
                <c:pt idx="3">
                  <c:v/>
                </c:pt>
                <c:pt idx="4">
                  <c:v/>
                </c:pt>
                <c:pt idx="5">
                  <c:v/>
                </c:pt>
                <c:pt idx="6">
                  <c:v/>
                </c:pt>
              </c:strCache>
            </c:strRef>
          </c:cat>
          <c:val>
            <c:numRef>
              <c:f>Sheet1!$E$2:$E$8</c:f>
              <c:numCache>
                <c:formatCode>General</c:formatCode>
                <c:ptCount val="7"/>
                <c:pt idx="1">
                  <c:v>2.61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80</c:v>
                </c:pt>
                <c:pt idx="2">
                  <c:v/>
                </c:pt>
                <c:pt idx="3">
                  <c:v/>
                </c:pt>
                <c:pt idx="4">
                  <c:v/>
                </c:pt>
                <c:pt idx="5">
                  <c:v/>
                </c:pt>
                <c:pt idx="6">
                  <c:v/>
                </c:pt>
              </c:strCache>
            </c:strRef>
          </c:cat>
          <c:val>
            <c:numRef>
              <c:f>Sheet1!$F$2:$F$8</c:f>
              <c:numCache>
                <c:formatCode>General</c:formatCode>
                <c:ptCount val="7"/>
                <c:pt idx="3">
                  <c:v>2.24</c:v>
                </c:pt>
                <c:pt idx="4">
                  <c:v>2.01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34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51</a:t>
                    </a:r>
                  </a:p>
                  <a:p>
                    <a:r>
                      <a:t>1.95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Sheet1!$C$2:$C$8</c:f>
              <c:numCache>
                <c:formatCode>General</c:formatCode>
                <c:ptCount val="7"/>
                <c:pt idx="0">
                  <c:v>1.95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Sheet1!$E$2:$E$8</c:f>
              <c:numCache>
                <c:formatCode>General</c:formatCode>
                <c:ptCount val="7"/>
                <c:pt idx="3">
                  <c:v>2.24</c:v>
                </c:pt>
                <c:pt idx="4">
                  <c:v>2.01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Sheet1!$F$2:$F$8</c:f>
              <c:numCache>
                <c:formatCode>General</c:formatCode>
                <c:ptCount val="7"/>
                <c:pt idx="1">
                  <c:v>2.61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34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100</a:t>
                    </a:r>
                  </a:p>
                  <a:p>
                    <a:r>
                      <a:t>0.77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Sheet1!$C$2:$C$8</c:f>
              <c:numCache>
                <c:formatCode>General</c:formatCode>
                <c:ptCount val="7"/>
                <c:pt idx="6">
                  <c:v>0.77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Sheet1!$E$2:$E$8</c:f>
              <c:numCache>
                <c:formatCode>General</c:formatCode>
                <c:ptCount val="7"/>
                <c:pt idx="3">
                  <c:v>2.24</c:v>
                </c:pt>
                <c:pt idx="4">
                  <c:v>2.01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Sheet1!$F$2:$F$8</c:f>
              <c:numCache>
                <c:formatCode>General</c:formatCode>
                <c:ptCount val="7"/>
                <c:pt idx="1">
                  <c:v>2.61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274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Sheet1!$B$2:$B$3</c:f>
              <c:numCache>
                <c:formatCode>General</c:formatCode>
                <c:ptCount val="2"/>
                <c:pt idx="0">
                  <c:v>2.43</c:v>
                </c:pt>
                <c:pt idx="1">
                  <c:v>0.73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68</a:t>
                    </a:r>
                  </a:p>
                  <a:p>
                    <a:r>
                      <a:t>1.8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Sheet1!$C$2:$C$3</c:f>
              <c:numCache>
                <c:formatCode>General</c:formatCode>
                <c:ptCount val="2"/>
                <c:pt idx="0">
                  <c:v>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Sheet1!$D$2:$D$3</c:f>
              <c:numCache>
                <c:formatCode>General</c:formatCode>
                <c:ptCount val="2"/>
                <c:pt idx="0">
                  <c:v>2.64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Sheet1!$E$2:$E$3</c:f>
              <c:numCache>
                <c:formatCode>General</c:formatCode>
                <c:ptCount val="2"/>
                <c:pt idx="0">
                  <c:v>1.85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Sheet1!$F$2:$F$3</c:f>
              <c:numCache>
                <c:formatCode>General</c:formatCode>
                <c:ptCount val="2"/>
                <c:pt idx="1">
                  <c:v>0.61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1426"/>
          <c:min val="0.1100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17</a:t>
                    </a:r>
                  </a:p>
                  <a:p>
                    <a:r>
                      <a:t>0.66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Sheet1!$C$2:$C$8</c:f>
              <c:numCache>
                <c:formatCode>General</c:formatCode>
                <c:ptCount val="7"/>
                <c:pt idx="0">
                  <c:v>0.66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Sheet1!$E$2:$E$8</c:f>
              <c:numCache>
                <c:formatCode>General</c:formatCode>
                <c:ptCount val="7"/>
                <c:pt idx="3">
                  <c:v>2.24</c:v>
                </c:pt>
                <c:pt idx="4">
                  <c:v>2.01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Sheet1!$F$2:$F$8</c:f>
              <c:numCache>
                <c:formatCode>General</c:formatCode>
                <c:ptCount val="7"/>
                <c:pt idx="1">
                  <c:v>2.61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16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54</c:v>
                </c:pt>
                <c:pt idx="1">
                  <c:v/>
                </c:pt>
                <c:pt idx="2">
                  <c:v/>
                </c:pt>
                <c:pt idx="3">
                  <c:v/>
                </c:pt>
                <c:pt idx="4">
                  <c:v/>
                </c:pt>
                <c:pt idx="5">
                  <c:v/>
                </c:pt>
                <c:pt idx="6">
                  <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54</a:t>
                    </a:r>
                  </a:p>
                  <a:p>
                    <a:r>
                      <a:t>2.06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54</c:v>
                </c:pt>
                <c:pt idx="1">
                  <c:v/>
                </c:pt>
                <c:pt idx="2">
                  <c:v/>
                </c:pt>
                <c:pt idx="3">
                  <c:v/>
                </c:pt>
                <c:pt idx="4">
                  <c:v/>
                </c:pt>
                <c:pt idx="5">
                  <c:v/>
                </c:pt>
                <c:pt idx="6">
                  <c:v/>
                </c:pt>
              </c:strCache>
            </c:strRef>
          </c:cat>
          <c:val>
            <c:numRef>
              <c:f>Sheet1!$C$2:$C$8</c:f>
              <c:numCache>
                <c:formatCode>General</c:formatCode>
                <c:ptCount val="7"/>
                <c:pt idx="0">
                  <c:v>2.06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54</c:v>
                </c:pt>
                <c:pt idx="1">
                  <c:v/>
                </c:pt>
                <c:pt idx="2">
                  <c:v/>
                </c:pt>
                <c:pt idx="3">
                  <c:v/>
                </c:pt>
                <c:pt idx="4">
                  <c:v/>
                </c:pt>
                <c:pt idx="5">
                  <c:v/>
                </c:pt>
                <c:pt idx="6">
                  <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54</c:v>
                </c:pt>
                <c:pt idx="1">
                  <c:v/>
                </c:pt>
                <c:pt idx="2">
                  <c:v/>
                </c:pt>
                <c:pt idx="3">
                  <c:v/>
                </c:pt>
                <c:pt idx="4">
                  <c:v/>
                </c:pt>
                <c:pt idx="5">
                  <c:v/>
                </c:pt>
                <c:pt idx="6">
                  <c:v/>
                </c:pt>
              </c:strCache>
            </c:strRef>
          </c:cat>
          <c:val>
            <c:numRef>
              <c:f>Sheet1!$E$2:$E$8</c:f>
              <c:numCache>
                <c:formatCode>General</c:formatCode>
                <c:ptCount val="7"/>
                <c:pt idx="3">
                  <c:v>2.24</c:v>
                </c:pt>
                <c:pt idx="4">
                  <c:v>2.01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54</c:v>
                </c:pt>
                <c:pt idx="1">
                  <c:v/>
                </c:pt>
                <c:pt idx="2">
                  <c:v/>
                </c:pt>
                <c:pt idx="3">
                  <c:v/>
                </c:pt>
                <c:pt idx="4">
                  <c:v/>
                </c:pt>
                <c:pt idx="5">
                  <c:v/>
                </c:pt>
                <c:pt idx="6">
                  <c:v/>
                </c:pt>
              </c:strCache>
            </c:strRef>
          </c:cat>
          <c:val>
            <c:numRef>
              <c:f>Sheet1!$F$2:$F$8</c:f>
              <c:numCache>
                <c:formatCode>General</c:formatCode>
                <c:ptCount val="7"/>
                <c:pt idx="1">
                  <c:v>2.61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34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17</a:t>
                    </a:r>
                  </a:p>
                  <a:p>
                    <a:r>
                      <a:t>0.64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Sheet1!$C$2:$C$8</c:f>
              <c:numCache>
                <c:formatCode>General</c:formatCode>
                <c:ptCount val="7"/>
                <c:pt idx="0">
                  <c:v>0.64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Sheet1!$E$2:$E$8</c:f>
              <c:numCache>
                <c:formatCode>General</c:formatCode>
                <c:ptCount val="7"/>
                <c:pt idx="3">
                  <c:v>2.24</c:v>
                </c:pt>
                <c:pt idx="4">
                  <c:v>2.01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17</c:v>
                </c:pt>
                <c:pt idx="1">
                  <c:v/>
                </c:pt>
                <c:pt idx="2">
                  <c:v/>
                </c:pt>
                <c:pt idx="3">
                  <c:v/>
                </c:pt>
                <c:pt idx="4">
                  <c:v/>
                </c:pt>
                <c:pt idx="5">
                  <c:v/>
                </c:pt>
                <c:pt idx="6">
                  <c:v/>
                </c:pt>
              </c:strCache>
            </c:strRef>
          </c:cat>
          <c:val>
            <c:numRef>
              <c:f>Sheet1!$F$2:$F$8</c:f>
              <c:numCache>
                <c:formatCode>General</c:formatCode>
                <c:ptCount val="7"/>
                <c:pt idx="1">
                  <c:v>2.61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139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58</c:v>
                </c:pt>
                <c:pt idx="2">
                  <c:v/>
                </c:pt>
                <c:pt idx="3">
                  <c:v/>
                </c:pt>
                <c:pt idx="4">
                  <c:v/>
                </c:pt>
                <c:pt idx="5">
                  <c:v/>
                </c:pt>
                <c:pt idx="6">
                  <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58</a:t>
                    </a:r>
                  </a:p>
                  <a:p>
                    <a:r>
                      <a:t>1.51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58</c:v>
                </c:pt>
                <c:pt idx="2">
                  <c:v/>
                </c:pt>
                <c:pt idx="3">
                  <c:v/>
                </c:pt>
                <c:pt idx="4">
                  <c:v/>
                </c:pt>
                <c:pt idx="5">
                  <c:v/>
                </c:pt>
                <c:pt idx="6">
                  <c:v/>
                </c:pt>
              </c:strCache>
            </c:strRef>
          </c:cat>
          <c:val>
            <c:numRef>
              <c:f>Sheet1!$C$2:$C$8</c:f>
              <c:numCache>
                <c:formatCode>General</c:formatCode>
                <c:ptCount val="7"/>
                <c:pt idx="1">
                  <c:v>1.51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58</c:v>
                </c:pt>
                <c:pt idx="2">
                  <c:v/>
                </c:pt>
                <c:pt idx="3">
                  <c:v/>
                </c:pt>
                <c:pt idx="4">
                  <c:v/>
                </c:pt>
                <c:pt idx="5">
                  <c:v/>
                </c:pt>
                <c:pt idx="6">
                  <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58</c:v>
                </c:pt>
                <c:pt idx="2">
                  <c:v/>
                </c:pt>
                <c:pt idx="3">
                  <c:v/>
                </c:pt>
                <c:pt idx="4">
                  <c:v/>
                </c:pt>
                <c:pt idx="5">
                  <c:v/>
                </c:pt>
                <c:pt idx="6">
                  <c:v/>
                </c:pt>
              </c:strCache>
            </c:strRef>
          </c:cat>
          <c:val>
            <c:numRef>
              <c:f>Sheet1!$E$2:$E$8</c:f>
              <c:numCache>
                <c:formatCode>General</c:formatCode>
                <c:ptCount val="7"/>
                <c:pt idx="1">
                  <c:v>2.61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58</c:v>
                </c:pt>
                <c:pt idx="2">
                  <c:v/>
                </c:pt>
                <c:pt idx="3">
                  <c:v/>
                </c:pt>
                <c:pt idx="4">
                  <c:v/>
                </c:pt>
                <c:pt idx="5">
                  <c:v/>
                </c:pt>
                <c:pt idx="6">
                  <c:v/>
                </c:pt>
              </c:strCache>
            </c:strRef>
          </c:cat>
          <c:val>
            <c:numRef>
              <c:f>Sheet1!$F$2:$F$8</c:f>
              <c:numCache>
                <c:formatCode>General</c:formatCode>
                <c:ptCount val="7"/>
                <c:pt idx="3">
                  <c:v>2.24</c:v>
                </c:pt>
                <c:pt idx="4">
                  <c:v>2.01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34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IX 32</c:v>
                </c:pt>
                <c:pt idx="2">
                  <c:v>IX 100</c:v>
                </c:pt>
                <c:pt idx="3">
                  <c:v/>
                </c:pt>
                <c:pt idx="4">
                  <c:v/>
                </c:pt>
                <c:pt idx="5">
                  <c:v/>
                </c:pt>
                <c:pt idx="6">
                  <c:v>IX 100</c:v>
                </c:pt>
              </c:strCache>
            </c:strRef>
          </c:cat>
          <c:val>
            <c:numRef>
              <c:f>Sheet1!$B$2:$B$8</c:f>
              <c:numCache>
                <c:formatCode>General</c:formatCode>
                <c:ptCount val="7"/>
                <c:pt idx="0">
                  <c:v>3.21</c:v>
                </c:pt>
                <c:pt idx="1">
                  <c:v>2.57</c:v>
                </c:pt>
                <c:pt idx="2">
                  <c:v>1.63</c:v>
                </c:pt>
                <c:pt idx="3">
                  <c:v>2.2</c:v>
                </c:pt>
                <c:pt idx="4">
                  <c:v>1.79</c:v>
                </c:pt>
                <c:pt idx="5">
                  <c:v>0.84</c:v>
                </c:pt>
                <c:pt idx="6">
                  <c:v>0.95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58</a:t>
                    </a:r>
                  </a:p>
                  <a:p>
                    <a:r>
                      <a:t>2.23</a:t>
                    </a:r>
                  </a:p>
                </c:rich>
              </c:tx>
              <c:dLblPos val="l"/>
              <c:showLegendKey val="0"/>
              <c:showVal val="1"/>
              <c:showCatName val="0"/>
              <c:showSerName val="0"/>
              <c:showPercent val="0"/>
              <c:showBubbleSize val="0"/>
            </c:dLbl>
            <c:dLbl>
              <c:idx val="1"/>
              <c:tx>
                <c:rich>
                  <a:bodyPr/>
                  <a:lstStyle/>
                  <a:p>
                    <a:r>
                      <a:t>IX 32</a:t>
                    </a:r>
                  </a:p>
                  <a:p>
                    <a:r>
                      <a:t>0.83</a:t>
                    </a:r>
                  </a:p>
                </c:rich>
              </c:tx>
              <c:dLblPos val="l"/>
              <c:showLegendKey val="0"/>
              <c:showVal val="1"/>
              <c:showCatName val="0"/>
              <c:showSerName val="0"/>
              <c:showPercent val="0"/>
              <c:showBubbleSize val="0"/>
            </c:dLbl>
            <c:dLbl>
              <c:idx val="2"/>
              <c:tx>
                <c:rich>
                  <a:bodyPr/>
                  <a:lstStyle/>
                  <a:p>
                    <a:r>
                      <a:t>IX 100</a:t>
                    </a:r>
                  </a:p>
                  <a:p>
                    <a:r>
                      <a:t>0.38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100</a:t>
                    </a:r>
                  </a:p>
                  <a:p>
                    <a:r>
                      <a:t>0.31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IX 32</c:v>
                </c:pt>
                <c:pt idx="2">
                  <c:v>IX 100</c:v>
                </c:pt>
                <c:pt idx="3">
                  <c:v/>
                </c:pt>
                <c:pt idx="4">
                  <c:v/>
                </c:pt>
                <c:pt idx="5">
                  <c:v/>
                </c:pt>
                <c:pt idx="6">
                  <c:v>IX 100</c:v>
                </c:pt>
              </c:strCache>
            </c:strRef>
          </c:cat>
          <c:val>
            <c:numRef>
              <c:f>Sheet1!$C$2:$C$8</c:f>
              <c:numCache>
                <c:formatCode>General</c:formatCode>
                <c:ptCount val="7"/>
                <c:pt idx="0">
                  <c:v>2.23</c:v>
                </c:pt>
                <c:pt idx="1">
                  <c:v>0.83</c:v>
                </c:pt>
                <c:pt idx="2">
                  <c:v>0.38</c:v>
                </c:pt>
                <c:pt idx="6">
                  <c:v>0.31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IX 32</c:v>
                </c:pt>
                <c:pt idx="2">
                  <c:v>IX 100</c:v>
                </c:pt>
                <c:pt idx="3">
                  <c:v/>
                </c:pt>
                <c:pt idx="4">
                  <c:v/>
                </c:pt>
                <c:pt idx="5">
                  <c:v/>
                </c:pt>
                <c:pt idx="6">
                  <c:v>IX 100</c:v>
                </c:pt>
              </c:strCache>
            </c:strRef>
          </c:cat>
          <c:val>
            <c:numRef>
              <c:f>Sheet1!$D$2:$D$8</c:f>
              <c:numCache>
                <c:formatCode>General</c:formatCode>
                <c:ptCount val="7"/>
                <c:pt idx="0">
                  <c:v>3.84</c:v>
                </c:pt>
                <c:pt idx="4">
                  <c:v>3.67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IX 32</c:v>
                </c:pt>
                <c:pt idx="2">
                  <c:v>IX 100</c:v>
                </c:pt>
                <c:pt idx="3">
                  <c:v/>
                </c:pt>
                <c:pt idx="4">
                  <c:v/>
                </c:pt>
                <c:pt idx="5">
                  <c:v/>
                </c:pt>
                <c:pt idx="6">
                  <c:v>IX 100</c:v>
                </c:pt>
              </c:strCache>
            </c:strRef>
          </c:cat>
          <c:val>
            <c:numRef>
              <c:f>Sheet1!$E$2:$E$8</c:f>
              <c:numCache>
                <c:formatCode>General</c:formatCode>
                <c:ptCount val="7"/>
                <c:pt idx="3">
                  <c:v>2.24</c:v>
                </c:pt>
                <c:pt idx="4">
                  <c:v>2.01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IX 32</c:v>
                </c:pt>
                <c:pt idx="2">
                  <c:v>IX 100</c:v>
                </c:pt>
                <c:pt idx="3">
                  <c:v/>
                </c:pt>
                <c:pt idx="4">
                  <c:v/>
                </c:pt>
                <c:pt idx="5">
                  <c:v/>
                </c:pt>
                <c:pt idx="6">
                  <c:v>IX 100</c:v>
                </c:pt>
              </c:strCache>
            </c:strRef>
          </c:cat>
          <c:val>
            <c:numRef>
              <c:f>Sheet1!$F$2:$F$8</c:f>
              <c:numCache>
                <c:formatCode>General</c:formatCode>
                <c:ptCount val="7"/>
                <c:pt idx="1">
                  <c:v>2.61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3404"/>
          <c:min val="-0.188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1.31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100</a:t>
                    </a:r>
                  </a:p>
                  <a:p>
                    <a:r>
                      <a:t>0.82</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Sheet1!$C$2:$C$8</c:f>
              <c:numCache>
                <c:formatCode>General</c:formatCode>
                <c:ptCount val="7"/>
                <c:pt idx="0">
                  <c:v>1.31</c:v>
                </c:pt>
                <c:pt idx="5">
                  <c:v>0.82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Sheet1!$E$2:$E$8</c:f>
              <c:numCache>
                <c:formatCode>General</c:formatCode>
                <c:ptCount val="7"/>
                <c:pt idx="1">
                  <c:v>0.9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Flex4</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Sheet1!$F$2:$F$8</c:f>
              <c:numCache>
                <c:formatCode>General</c:formatCode>
                <c:ptCount val="7"/>
                <c:pt idx="3">
                  <c:v>2.19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3.52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Sheet1!$C$2:$C$8</c:f>
              <c:numCache>
                <c:formatCode>General</c:formatCode>
                <c:ptCount val="7"/>
                <c:pt idx="2">
                  <c:v>3.52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Sheet1!$D$2:$D$8</c:f>
              <c:numCache>
                <c:formatCode>General</c:formatCode>
                <c:ptCount val="7"/>
                <c:pt idx="3">
                  <c:v>2.19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Sheet1!$E$2:$E$8</c:f>
              <c:numCache>
                <c:formatCode>General</c:formatCode>
                <c:ptCount val="7"/>
                <c:pt idx="1">
                  <c:v>0.9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Sheet1!$F$2:$F$8</c:f>
              <c:numCache>
                <c:formatCode>General</c:formatCode>
                <c:ptCount val="7"/>
                <c:pt idx="1">
                  <c:v>0.4</c:v>
                </c:pt>
                <c:pt idx="4">
                  <c:v>0.31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0238"/>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65</a:t>
                    </a:r>
                  </a:p>
                  <a:p>
                    <a:r>
                      <a:t>0.59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Sheet1!$C$2:$C$8</c:f>
              <c:numCache>
                <c:formatCode>General</c:formatCode>
                <c:ptCount val="7"/>
                <c:pt idx="1">
                  <c:v>0.59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Sheet1!$E$2:$E$8</c:f>
              <c:numCache>
                <c:formatCode>General</c:formatCode>
                <c:ptCount val="7"/>
                <c:pt idx="3">
                  <c:v>2.19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Sheet1!$F$2:$F$8</c:f>
              <c:numCache>
                <c:formatCode>General</c:formatCode>
                <c:ptCount val="7"/>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107</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107</a:t>
                    </a:r>
                  </a:p>
                  <a:p>
                    <a:r>
                      <a:t>2.33</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107</c:v>
                </c:pt>
                <c:pt idx="4">
                  <c:v/>
                </c:pt>
                <c:pt idx="5">
                  <c:v/>
                </c:pt>
                <c:pt idx="6">
                  <c:v/>
                </c:pt>
              </c:strCache>
            </c:strRef>
          </c:cat>
          <c:val>
            <c:numRef>
              <c:f>Sheet1!$C$2:$C$8</c:f>
              <c:numCache>
                <c:formatCode>General</c:formatCode>
                <c:ptCount val="7"/>
                <c:pt idx="3">
                  <c:v>2.33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107</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107</c:v>
                </c:pt>
                <c:pt idx="4">
                  <c:v/>
                </c:pt>
                <c:pt idx="5">
                  <c:v/>
                </c:pt>
                <c:pt idx="6">
                  <c:v/>
                </c:pt>
              </c:strCache>
            </c:strRef>
          </c:cat>
          <c:val>
            <c:numRef>
              <c:f>Sheet1!$E$2:$E$8</c:f>
              <c:numCache>
                <c:formatCode>General</c:formatCode>
                <c:ptCount val="7"/>
                <c:pt idx="3">
                  <c:v>2.19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107</c:v>
                </c:pt>
                <c:pt idx="4">
                  <c:v/>
                </c:pt>
                <c:pt idx="5">
                  <c:v/>
                </c:pt>
                <c:pt idx="6">
                  <c:v/>
                </c:pt>
              </c:strCache>
            </c:strRef>
          </c:cat>
          <c:val>
            <c:numRef>
              <c:f>Sheet1!$F$2:$F$8</c:f>
              <c:numCache>
                <c:formatCode>General</c:formatCode>
                <c:ptCount val="7"/>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116</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116</a:t>
                    </a:r>
                  </a:p>
                  <a:p>
                    <a:r>
                      <a:t>2.54</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116</c:v>
                </c:pt>
                <c:pt idx="4">
                  <c:v/>
                </c:pt>
                <c:pt idx="5">
                  <c:v/>
                </c:pt>
                <c:pt idx="6">
                  <c:v/>
                </c:pt>
              </c:strCache>
            </c:strRef>
          </c:cat>
          <c:val>
            <c:numRef>
              <c:f>Sheet1!$C$2:$C$8</c:f>
              <c:numCache>
                <c:formatCode>General</c:formatCode>
                <c:ptCount val="7"/>
                <c:pt idx="3">
                  <c:v>2.54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116</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116</c:v>
                </c:pt>
                <c:pt idx="4">
                  <c:v/>
                </c:pt>
                <c:pt idx="5">
                  <c:v/>
                </c:pt>
                <c:pt idx="6">
                  <c:v/>
                </c:pt>
              </c:strCache>
            </c:strRef>
          </c:cat>
          <c:val>
            <c:numRef>
              <c:f>Sheet1!$E$2:$E$8</c:f>
              <c:numCache>
                <c:formatCode>General</c:formatCode>
                <c:ptCount val="7"/>
                <c:pt idx="3">
                  <c:v>2.19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116</c:v>
                </c:pt>
                <c:pt idx="4">
                  <c:v/>
                </c:pt>
                <c:pt idx="5">
                  <c:v/>
                </c:pt>
                <c:pt idx="6">
                  <c:v/>
                </c:pt>
              </c:strCache>
            </c:strRef>
          </c:cat>
          <c:val>
            <c:numRef>
              <c:f>Sheet1!$F$2:$F$8</c:f>
              <c:numCache>
                <c:formatCode>General</c:formatCode>
                <c:ptCount val="7"/>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149</c:v>
                </c:pt>
              </c:strCache>
            </c:strRef>
          </c:cat>
          <c:val>
            <c:numRef>
              <c:f>Sheet1!$B$2:$B$3</c:f>
              <c:numCache>
                <c:formatCode>General</c:formatCode>
                <c:ptCount val="2"/>
                <c:pt idx="0">
                  <c:v>2.43</c:v>
                </c:pt>
                <c:pt idx="1">
                  <c:v>0.73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149</a:t>
                    </a:r>
                  </a:p>
                  <a:p>
                    <a:r>
                      <a:t>0.91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149</c:v>
                </c:pt>
              </c:strCache>
            </c:strRef>
          </c:cat>
          <c:val>
            <c:numRef>
              <c:f>Sheet1!$C$2:$C$3</c:f>
              <c:numCache>
                <c:formatCode>General</c:formatCode>
                <c:ptCount val="2"/>
                <c:pt idx="1">
                  <c:v>0.91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149</c:v>
                </c:pt>
              </c:strCache>
            </c:strRef>
          </c:cat>
          <c:val>
            <c:numRef>
              <c:f>Sheet1!$D$2:$D$3</c:f>
              <c:numCache>
                <c:formatCode>General</c:formatCode>
                <c:ptCount val="2"/>
                <c:pt idx="0">
                  <c:v>2.64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149</c:v>
                </c:pt>
              </c:strCache>
            </c:strRef>
          </c:cat>
          <c:val>
            <c:numRef>
              <c:f>Sheet1!$E$2:$E$3</c:f>
              <c:numCache>
                <c:formatCode>General</c:formatCode>
                <c:ptCount val="2"/>
                <c:pt idx="0">
                  <c:v>1.85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149</c:v>
                </c:pt>
              </c:strCache>
            </c:strRef>
          </c:cat>
          <c:val>
            <c:numRef>
              <c:f>Sheet1!$F$2:$F$3</c:f>
              <c:numCache>
                <c:formatCode>General</c:formatCode>
                <c:ptCount val="2"/>
                <c:pt idx="1">
                  <c:v>0.61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1426"/>
          <c:min val="0.1100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Classic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1.01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Sheet1!$C$2:$C$8</c:f>
              <c:numCache>
                <c:formatCode>General</c:formatCode>
                <c:ptCount val="7"/>
                <c:pt idx="0">
                  <c:v>1.01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Sheet1!$E$2:$E$8</c:f>
              <c:numCache>
                <c:formatCode>General</c:formatCode>
                <c:ptCount val="7"/>
                <c:pt idx="3">
                  <c:v>2.19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Sheet1!$F$2:$F$8</c:f>
              <c:numCache>
                <c:formatCode>General</c:formatCode>
                <c:ptCount val="7"/>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72</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72</a:t>
                    </a:r>
                  </a:p>
                  <a:p>
                    <a:r>
                      <a:t>1.58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72</c:v>
                </c:pt>
                <c:pt idx="4">
                  <c:v/>
                </c:pt>
                <c:pt idx="5">
                  <c:v/>
                </c:pt>
                <c:pt idx="6">
                  <c:v/>
                </c:pt>
              </c:strCache>
            </c:strRef>
          </c:cat>
          <c:val>
            <c:numRef>
              <c:f>Sheet1!$C$2:$C$8</c:f>
              <c:numCache>
                <c:formatCode>General</c:formatCode>
                <c:ptCount val="7"/>
                <c:pt idx="3">
                  <c:v>1.58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72</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72</c:v>
                </c:pt>
                <c:pt idx="4">
                  <c:v/>
                </c:pt>
                <c:pt idx="5">
                  <c:v/>
                </c:pt>
                <c:pt idx="6">
                  <c:v/>
                </c:pt>
              </c:strCache>
            </c:strRef>
          </c:cat>
          <c:val>
            <c:numRef>
              <c:f>Sheet1!$E$2:$E$8</c:f>
              <c:numCache>
                <c:formatCode>General</c:formatCode>
                <c:ptCount val="7"/>
                <c:pt idx="3">
                  <c:v>2.19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72</c:v>
                </c:pt>
                <c:pt idx="4">
                  <c:v/>
                </c:pt>
                <c:pt idx="5">
                  <c:v/>
                </c:pt>
                <c:pt idx="6">
                  <c:v/>
                </c:pt>
              </c:strCache>
            </c:strRef>
          </c:cat>
          <c:val>
            <c:numRef>
              <c:f>Sheet1!$F$2:$F$8</c:f>
              <c:numCache>
                <c:formatCode>General</c:formatCode>
                <c:ptCount val="7"/>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3.17</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Sheet1!$C$2:$C$8</c:f>
              <c:numCache>
                <c:formatCode>General</c:formatCode>
                <c:ptCount val="7"/>
                <c:pt idx="2">
                  <c:v>3.17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Sheet1!$E$2:$E$8</c:f>
              <c:numCache>
                <c:formatCode>General</c:formatCode>
                <c:ptCount val="7"/>
                <c:pt idx="3">
                  <c:v>2.19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Sheet1!$F$2:$F$8</c:f>
              <c:numCache>
                <c:formatCode>General</c:formatCode>
                <c:ptCount val="7"/>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6719"/>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1.83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Sheet1!$C$2:$C$8</c:f>
              <c:numCache>
                <c:formatCode>General</c:formatCode>
                <c:ptCount val="7"/>
                <c:pt idx="2">
                  <c:v>1.83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Sheet1!$D$2:$D$8</c:f>
              <c:numCache>
                <c:formatCode>General</c:formatCode>
                <c:ptCount val="7"/>
                <c:pt idx="3">
                  <c:v>2.19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Sheet1!$E$2:$E$8</c:f>
              <c:numCache>
                <c:formatCode>General</c:formatCode>
                <c:ptCount val="7"/>
                <c:pt idx="1">
                  <c:v>0.9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Sheet1!$F$2:$F$8</c:f>
              <c:numCache>
                <c:formatCode>General</c:formatCode>
                <c:ptCount val="7"/>
                <c:pt idx="1">
                  <c:v>0.4</c:v>
                </c:pt>
                <c:pt idx="4">
                  <c:v>0.31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0.89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Sheet1!$C$2:$C$8</c:f>
              <c:numCache>
                <c:formatCode>General</c:formatCode>
                <c:ptCount val="7"/>
                <c:pt idx="0">
                  <c:v>0.89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Sheet1!$E$2:$E$8</c:f>
              <c:numCache>
                <c:formatCode>General</c:formatCode>
                <c:ptCount val="7"/>
                <c:pt idx="3">
                  <c:v>2.19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Sheet1!$F$2:$F$8</c:f>
              <c:numCache>
                <c:formatCode>General</c:formatCode>
                <c:ptCount val="7"/>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21</c:v>
                </c:pt>
                <c:pt idx="2">
                  <c:v/>
                </c:pt>
                <c:pt idx="3">
                  <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21</a:t>
                    </a:r>
                  </a:p>
                  <a:p>
                    <a:r>
                      <a:t>0.19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21</c:v>
                </c:pt>
                <c:pt idx="2">
                  <c:v/>
                </c:pt>
                <c:pt idx="3">
                  <c:v/>
                </c:pt>
                <c:pt idx="4">
                  <c:v/>
                </c:pt>
                <c:pt idx="5">
                  <c:v/>
                </c:pt>
                <c:pt idx="6">
                  <c:v/>
                </c:pt>
              </c:strCache>
            </c:strRef>
          </c:cat>
          <c:val>
            <c:numRef>
              <c:f>Sheet1!$C$2:$C$8</c:f>
              <c:numCache>
                <c:formatCode>General</c:formatCode>
                <c:ptCount val="7"/>
                <c:pt idx="1">
                  <c:v>0.19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21</c:v>
                </c:pt>
                <c:pt idx="2">
                  <c:v/>
                </c:pt>
                <c:pt idx="3">
                  <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21</c:v>
                </c:pt>
                <c:pt idx="2">
                  <c:v/>
                </c:pt>
                <c:pt idx="3">
                  <c:v/>
                </c:pt>
                <c:pt idx="4">
                  <c:v/>
                </c:pt>
                <c:pt idx="5">
                  <c:v/>
                </c:pt>
                <c:pt idx="6">
                  <c:v/>
                </c:pt>
              </c:strCache>
            </c:strRef>
          </c:cat>
          <c:val>
            <c:numRef>
              <c:f>Sheet1!$E$2:$E$8</c:f>
              <c:numCache>
                <c:formatCode>General</c:formatCode>
                <c:ptCount val="7"/>
                <c:pt idx="1">
                  <c:v>0.9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Flex4</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21</c:v>
                </c:pt>
                <c:pt idx="2">
                  <c:v/>
                </c:pt>
                <c:pt idx="3">
                  <c:v/>
                </c:pt>
                <c:pt idx="4">
                  <c:v/>
                </c:pt>
                <c:pt idx="5">
                  <c:v/>
                </c:pt>
                <c:pt idx="6">
                  <c:v/>
                </c:pt>
              </c:strCache>
            </c:strRef>
          </c:cat>
          <c:val>
            <c:numRef>
              <c:f>Sheet1!$F$2:$F$8</c:f>
              <c:numCache>
                <c:formatCode>General</c:formatCode>
                <c:ptCount val="7"/>
                <c:pt idx="3">
                  <c:v>2.19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31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Sheet1!$C$2:$C$8</c:f>
              <c:numCache>
                <c:formatCode>General</c:formatCode>
                <c:ptCount val="7"/>
                <c:pt idx="0">
                  <c:v>1.38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Sheet1!$E$2:$E$8</c:f>
              <c:numCache>
                <c:formatCode>General</c:formatCode>
                <c:ptCount val="7"/>
                <c:pt idx="3">
                  <c:v>2.19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Sheet1!$F$2:$F$8</c:f>
              <c:numCache>
                <c:formatCode>General</c:formatCode>
                <c:ptCount val="7"/>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77</c:v>
                </c:pt>
                <c:pt idx="4">
                  <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77</a:t>
                    </a:r>
                  </a:p>
                  <a:p>
                    <a:r>
                      <a:t>1.68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77</c:v>
                </c:pt>
                <c:pt idx="4">
                  <c:v/>
                </c:pt>
                <c:pt idx="5">
                  <c:v/>
                </c:pt>
                <c:pt idx="6">
                  <c:v/>
                </c:pt>
              </c:strCache>
            </c:strRef>
          </c:cat>
          <c:val>
            <c:numRef>
              <c:f>Sheet1!$C$2:$C$8</c:f>
              <c:numCache>
                <c:formatCode>General</c:formatCode>
                <c:ptCount val="7"/>
                <c:pt idx="3">
                  <c:v>1.68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77</c:v>
                </c:pt>
                <c:pt idx="4">
                  <c:v/>
                </c:pt>
                <c:pt idx="5">
                  <c:v/>
                </c:pt>
                <c:pt idx="6">
                  <c:v/>
                </c:pt>
              </c:strCache>
            </c:strRef>
          </c:cat>
          <c:val>
            <c:numRef>
              <c:f>Sheet1!$D$2:$D$8</c:f>
              <c:numCache>
                <c:formatCode>General</c:formatCode>
                <c:ptCount val="7"/>
                <c:pt idx="1">
                  <c:v>0.4</c:v>
                </c:pt>
                <c:pt idx="4">
                  <c:v>0.31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77</c:v>
                </c:pt>
                <c:pt idx="4">
                  <c:v/>
                </c:pt>
                <c:pt idx="5">
                  <c:v/>
                </c:pt>
                <c:pt idx="6">
                  <c:v/>
                </c:pt>
              </c:strCache>
            </c:strRef>
          </c:cat>
          <c:val>
            <c:numRef>
              <c:f>Sheet1!$E$2:$E$8</c:f>
              <c:numCache>
                <c:formatCode>General</c:formatCode>
                <c:ptCount val="7"/>
                <c:pt idx="3">
                  <c:v>2.19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77</c:v>
                </c:pt>
                <c:pt idx="4">
                  <c:v/>
                </c:pt>
                <c:pt idx="5">
                  <c:v/>
                </c:pt>
                <c:pt idx="6">
                  <c:v/>
                </c:pt>
              </c:strCache>
            </c:strRef>
          </c:cat>
          <c:val>
            <c:numRef>
              <c:f>Sheet1!$F$2:$F$8</c:f>
              <c:numCache>
                <c:formatCode>General</c:formatCode>
                <c:ptCount val="7"/>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2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64</c:v>
                </c:pt>
                <c:pt idx="5">
                  <c:v/>
                </c:pt>
                <c:pt idx="6">
                  <c:v/>
                </c:pt>
              </c:strCache>
            </c:strRef>
          </c:cat>
          <c:val>
            <c:numRef>
              <c:f>Sheet1!$B$2:$B$8</c:f>
              <c:numCache>
                <c:formatCode>General</c:formatCode>
                <c:ptCount val="7"/>
                <c:pt idx="0">
                  <c:v>1.42</c:v>
                </c:pt>
                <c:pt idx="1">
                  <c:v>0.66</c:v>
                </c:pt>
                <c:pt idx="2">
                  <c:v>2.86</c:v>
                </c:pt>
                <c:pt idx="3">
                  <c:v>2.2</c:v>
                </c:pt>
                <c:pt idx="4">
                  <c:v>0.3</c:v>
                </c:pt>
                <c:pt idx="5">
                  <c:v>2.02</c:v>
                </c:pt>
                <c:pt idx="6">
                  <c:v>1.72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0.91</a:t>
                    </a:r>
                  </a:p>
                </c:rich>
              </c:tx>
              <c:dLblPos val="l"/>
              <c:showLegendKey val="0"/>
              <c:showVal val="1"/>
              <c:showCatName val="0"/>
              <c:showSerName val="0"/>
              <c:showPercent val="0"/>
              <c:showBubbleSize val="0"/>
            </c:dLbl>
            <c:dLbl>
              <c:idx val="1"/>
              <c:tx>
                <c:rich>
                  <a:bodyPr/>
                  <a:lstStyle/>
                  <a:p>
                    <a:r>
                      <a:t>IX 57</a:t>
                    </a:r>
                  </a:p>
                  <a:p>
                    <a:r>
                      <a:t>0.51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74</a:t>
                    </a:r>
                  </a:p>
                  <a:p>
                    <a:r>
                      <a:t>1.62</a:t>
                    </a:r>
                  </a:p>
                </c:rich>
              </c:tx>
              <c:dLblPos val="l"/>
              <c:showLegendKey val="0"/>
              <c:showVal val="1"/>
              <c:showCatName val="0"/>
              <c:showSerName val="0"/>
              <c:showPercent val="0"/>
              <c:showBubbleSize val="0"/>
            </c:dLbl>
            <c:dLbl>
              <c:idx val="4"/>
              <c:tx>
                <c:rich>
                  <a:bodyPr/>
                  <a:lstStyle/>
                  <a:p>
                    <a:r>
                      <a:t>IX 64</a:t>
                    </a:r>
                  </a:p>
                  <a:p>
                    <a:r>
                      <a:t>0.2</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64</c:v>
                </c:pt>
                <c:pt idx="5">
                  <c:v/>
                </c:pt>
                <c:pt idx="6">
                  <c:v/>
                </c:pt>
              </c:strCache>
            </c:strRef>
          </c:cat>
          <c:val>
            <c:numRef>
              <c:f>Sheet1!$C$2:$C$8</c:f>
              <c:numCache>
                <c:formatCode>General</c:formatCode>
                <c:ptCount val="7"/>
                <c:pt idx="0">
                  <c:v>0.91</c:v>
                </c:pt>
                <c:pt idx="1">
                  <c:v>0.51</c:v>
                </c:pt>
                <c:pt idx="3">
                  <c:v>1.62</c:v>
                </c:pt>
                <c:pt idx="4">
                  <c:v>0.2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64</c:v>
                </c:pt>
                <c:pt idx="5">
                  <c:v/>
                </c:pt>
                <c:pt idx="6">
                  <c:v/>
                </c:pt>
              </c:strCache>
            </c:strRef>
          </c:cat>
          <c:val>
            <c:numRef>
              <c:f>Sheet1!$D$2:$D$8</c:f>
              <c:numCache>
                <c:formatCode>General</c:formatCode>
                <c:ptCount val="7"/>
                <c:pt idx="3">
                  <c:v>2.19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64</c:v>
                </c:pt>
                <c:pt idx="5">
                  <c:v/>
                </c:pt>
                <c:pt idx="6">
                  <c:v/>
                </c:pt>
              </c:strCache>
            </c:strRef>
          </c:cat>
          <c:val>
            <c:numRef>
              <c:f>Sheet1!$E$2:$E$8</c:f>
              <c:numCache>
                <c:formatCode>General</c:formatCode>
                <c:ptCount val="7"/>
                <c:pt idx="1">
                  <c:v>0.9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64</c:v>
                </c:pt>
                <c:pt idx="5">
                  <c:v/>
                </c:pt>
                <c:pt idx="6">
                  <c:v/>
                </c:pt>
              </c:strCache>
            </c:strRef>
          </c:cat>
          <c:val>
            <c:numRef>
              <c:f>Sheet1!$F$2:$F$8</c:f>
              <c:numCache>
                <c:formatCode>General</c:formatCode>
                <c:ptCount val="7"/>
                <c:pt idx="1">
                  <c:v>0.4</c:v>
                </c:pt>
                <c:pt idx="4">
                  <c:v>0.31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24"/>
          <c:min val="-0.30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Sheet1!$B$2:$B$5</c:f>
              <c:numCache>
                <c:formatCode>General</c:formatCode>
                <c:ptCount val="4"/>
                <c:pt idx="0">
                  <c:v>3.15</c:v>
                </c:pt>
                <c:pt idx="1">
                  <c:v>1.53</c:v>
                </c:pt>
                <c:pt idx="2">
                  <c:v>1.8</c:v>
                </c:pt>
                <c:pt idx="3">
                  <c:v>0.71</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Sheet1!$C$2:$C$5</c:f>
              <c:numCache>
                <c:formatCode>General</c:formatCode>
                <c:ptCount val="4"/>
                <c:pt idx="2">
                  <c:v>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Sheet1!$D$2:$D$5</c:f>
              <c:numCache>
                <c:formatCode>General</c:formatCode>
                <c:ptCount val="4"/>
                <c:pt idx="0">
                  <c:v>3.32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Sheet1!$E$2:$E$5</c:f>
              <c:numCache>
                <c:formatCode>General</c:formatCode>
                <c:ptCount val="4"/>
                <c:pt idx="0">
                  <c:v>2.1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Sheet1!$F$2:$F$5</c:f>
              <c:numCache>
                <c:formatCode>General</c:formatCode>
                <c:ptCount val="4"/>
                <c:pt idx="3">
                  <c:v>0.71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8236"/>
          <c:min val="0.2090999999999999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63</c:v>
                </c:pt>
              </c:strCache>
            </c:strRef>
          </c:cat>
          <c:val>
            <c:numRef>
              <c:f>Sheet1!$B$2:$B$3</c:f>
              <c:numCache>
                <c:formatCode>General</c:formatCode>
                <c:ptCount val="2"/>
                <c:pt idx="0">
                  <c:v>2.43</c:v>
                </c:pt>
                <c:pt idx="1">
                  <c:v>0.73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63</a:t>
                    </a:r>
                  </a:p>
                  <a:p>
                    <a:r>
                      <a:t>0.38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63</c:v>
                </c:pt>
              </c:strCache>
            </c:strRef>
          </c:cat>
          <c:val>
            <c:numRef>
              <c:f>Sheet1!$C$2:$C$3</c:f>
              <c:numCache>
                <c:formatCode>General</c:formatCode>
                <c:ptCount val="2"/>
                <c:pt idx="1">
                  <c:v>0.38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63</c:v>
                </c:pt>
              </c:strCache>
            </c:strRef>
          </c:cat>
          <c:val>
            <c:numRef>
              <c:f>Sheet1!$D$2:$D$3</c:f>
              <c:numCache>
                <c:formatCode>General</c:formatCode>
                <c:ptCount val="2"/>
                <c:pt idx="0">
                  <c:v>2.64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63</c:v>
                </c:pt>
              </c:strCache>
            </c:strRef>
          </c:cat>
          <c:val>
            <c:numRef>
              <c:f>Sheet1!$E$2:$E$3</c:f>
              <c:numCache>
                <c:formatCode>General</c:formatCode>
                <c:ptCount val="2"/>
                <c:pt idx="0">
                  <c:v>1.85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63</c:v>
                </c:pt>
              </c:strCache>
            </c:strRef>
          </c:cat>
          <c:val>
            <c:numRef>
              <c:f>Sheet1!$F$2:$F$3</c:f>
              <c:numCache>
                <c:formatCode>General</c:formatCode>
                <c:ptCount val="2"/>
                <c:pt idx="1">
                  <c:v>0.61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1426"/>
          <c:min val="-0.116700000000000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Sheet1!$B$2:$B$6</c:f>
              <c:numCache>
                <c:formatCode>General</c:formatCode>
                <c:ptCount val="5"/>
                <c:pt idx="0">
                  <c:v>0.61</c:v>
                </c:pt>
                <c:pt idx="1">
                  <c:v>0.91</c:v>
                </c:pt>
                <c:pt idx="2">
                  <c:v>1.97</c:v>
                </c:pt>
                <c:pt idx="3">
                  <c:v>0.05</c:v>
                </c:pt>
                <c:pt idx="4">
                  <c:v>0.6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0.91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Sheet1!$C$2:$C$6</c:f>
              <c:numCache>
                <c:formatCode>General</c:formatCode>
                <c:ptCount val="5"/>
                <c:pt idx="1">
                  <c:v>0.91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Sheet1!$D$2:$D$6</c:f>
              <c:numCache>
                <c:formatCode>General</c:formatCode>
                <c:ptCount val="5"/>
                <c:pt idx="0">
                  <c:v>0.61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Easyrinse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Sheet1!$E$2:$E$6</c:f>
              <c:numCache>
                <c:formatCode>General</c:formatCode>
                <c:ptCount val="5"/>
                <c:pt idx="4">
                  <c:v>0.6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Sheet1!$F$2:$F$6</c:f>
              <c:numCache>
                <c:formatCode>General</c:formatCode>
                <c:ptCount val="5"/>
                <c:pt idx="3">
                  <c:v>0.05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680999999999997"/>
          <c:min val="-0.446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63</c:v>
                </c:pt>
                <c:pt idx="1">
                  <c:v/>
                </c:pt>
                <c:pt idx="2">
                  <c:v/>
                </c:pt>
                <c:pt idx="3">
                  <c:v/>
                </c:pt>
                <c:pt idx="4">
                  <c:v/>
                </c:pt>
              </c:strCache>
            </c:strRef>
          </c:cat>
          <c:val>
            <c:numRef>
              <c:f>Sheet1!$B$2:$B$6</c:f>
              <c:numCache>
                <c:formatCode>General</c:formatCode>
                <c:ptCount val="5"/>
                <c:pt idx="0">
                  <c:v>0.61</c:v>
                </c:pt>
                <c:pt idx="1">
                  <c:v>0.91</c:v>
                </c:pt>
                <c:pt idx="2">
                  <c:v>1.97</c:v>
                </c:pt>
                <c:pt idx="3">
                  <c:v>0.05</c:v>
                </c:pt>
                <c:pt idx="4">
                  <c:v>0.6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63</a:t>
                    </a:r>
                  </a:p>
                  <a:p>
                    <a:r>
                      <a:t>0.38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63</c:v>
                </c:pt>
                <c:pt idx="1">
                  <c:v/>
                </c:pt>
                <c:pt idx="2">
                  <c:v/>
                </c:pt>
                <c:pt idx="3">
                  <c:v/>
                </c:pt>
                <c:pt idx="4">
                  <c:v/>
                </c:pt>
              </c:strCache>
            </c:strRef>
          </c:cat>
          <c:val>
            <c:numRef>
              <c:f>Sheet1!$C$2:$C$6</c:f>
              <c:numCache>
                <c:formatCode>General</c:formatCode>
                <c:ptCount val="5"/>
                <c:pt idx="0">
                  <c:v>0.38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63</c:v>
                </c:pt>
                <c:pt idx="1">
                  <c:v/>
                </c:pt>
                <c:pt idx="2">
                  <c:v/>
                </c:pt>
                <c:pt idx="3">
                  <c:v/>
                </c:pt>
                <c:pt idx="4">
                  <c:v/>
                </c:pt>
              </c:strCache>
            </c:strRef>
          </c:cat>
          <c:val>
            <c:numRef>
              <c:f>Sheet1!$D$2:$D$6</c:f>
              <c:numCache>
                <c:formatCode>General</c:formatCode>
                <c:ptCount val="5"/>
                <c:pt idx="0">
                  <c:v>0.61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Easyrinse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63</c:v>
                </c:pt>
                <c:pt idx="1">
                  <c:v/>
                </c:pt>
                <c:pt idx="2">
                  <c:v/>
                </c:pt>
                <c:pt idx="3">
                  <c:v/>
                </c:pt>
                <c:pt idx="4">
                  <c:v/>
                </c:pt>
              </c:strCache>
            </c:strRef>
          </c:cat>
          <c:val>
            <c:numRef>
              <c:f>Sheet1!$E$2:$E$6</c:f>
              <c:numCache>
                <c:formatCode>General</c:formatCode>
                <c:ptCount val="5"/>
                <c:pt idx="4">
                  <c:v>0.6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63</c:v>
                </c:pt>
                <c:pt idx="1">
                  <c:v/>
                </c:pt>
                <c:pt idx="2">
                  <c:v/>
                </c:pt>
                <c:pt idx="3">
                  <c:v/>
                </c:pt>
                <c:pt idx="4">
                  <c:v/>
                </c:pt>
              </c:strCache>
            </c:strRef>
          </c:cat>
          <c:val>
            <c:numRef>
              <c:f>Sheet1!$F$2:$F$6</c:f>
              <c:numCache>
                <c:formatCode>General</c:formatCode>
                <c:ptCount val="5"/>
                <c:pt idx="3">
                  <c:v>0.05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680999999999997"/>
          <c:min val="-0.446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134</c:v>
                </c:pt>
                <c:pt idx="1">
                  <c:v/>
                </c:pt>
                <c:pt idx="2">
                  <c:v/>
                </c:pt>
                <c:pt idx="3">
                  <c:v/>
                </c:pt>
                <c:pt idx="4">
                  <c:v>IX 10</c:v>
                </c:pt>
                <c:pt idx="5">
                  <c:v/>
                </c:pt>
                <c:pt idx="6">
                  <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134</a:t>
                    </a:r>
                  </a:p>
                  <a:p>
                    <a:r>
                      <a:t>7.43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a:t>
                    </a:r>
                  </a:p>
                  <a:p>
                    <a:r>
                      <a:t>2.62</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134</c:v>
                </c:pt>
                <c:pt idx="1">
                  <c:v/>
                </c:pt>
                <c:pt idx="2">
                  <c:v/>
                </c:pt>
                <c:pt idx="3">
                  <c:v/>
                </c:pt>
                <c:pt idx="4">
                  <c:v>IX 10</c:v>
                </c:pt>
                <c:pt idx="5">
                  <c:v/>
                </c:pt>
                <c:pt idx="6">
                  <c:v/>
                </c:pt>
              </c:strCache>
            </c:strRef>
          </c:cat>
          <c:val>
            <c:numRef>
              <c:f>Sheet1!$C$2:$C$8</c:f>
              <c:numCache>
                <c:formatCode>General</c:formatCode>
                <c:ptCount val="7"/>
                <c:pt idx="0">
                  <c:v>7.43</c:v>
                </c:pt>
                <c:pt idx="4">
                  <c:v>2.62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134</c:v>
                </c:pt>
                <c:pt idx="1">
                  <c:v/>
                </c:pt>
                <c:pt idx="2">
                  <c:v/>
                </c:pt>
                <c:pt idx="3">
                  <c:v/>
                </c:pt>
                <c:pt idx="4">
                  <c:v>IX 10</c:v>
                </c:pt>
                <c:pt idx="5">
                  <c:v/>
                </c:pt>
                <c:pt idx="6">
                  <c:v/>
                </c:pt>
              </c:strCache>
            </c:strRef>
          </c:cat>
          <c:val>
            <c:numRef>
              <c:f>Sheet1!$D$2:$D$8</c:f>
              <c:numCache>
                <c:formatCode>General</c:formatCode>
                <c:ptCount val="7"/>
                <c:pt idx="0">
                  <c:v>5.53</c:v>
                </c:pt>
                <c:pt idx="4">
                  <c:v>25.49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134</c:v>
                </c:pt>
                <c:pt idx="1">
                  <c:v/>
                </c:pt>
                <c:pt idx="2">
                  <c:v/>
                </c:pt>
                <c:pt idx="3">
                  <c:v/>
                </c:pt>
                <c:pt idx="4">
                  <c:v>IX 10</c:v>
                </c:pt>
                <c:pt idx="5">
                  <c:v/>
                </c:pt>
                <c:pt idx="6">
                  <c:v/>
                </c:pt>
              </c:strCache>
            </c:strRef>
          </c:cat>
          <c:val>
            <c:numRef>
              <c:f>Sheet1!$E$2:$E$8</c:f>
              <c:numCache>
                <c:formatCode>General</c:formatCode>
                <c:ptCount val="7"/>
                <c:pt idx="2">
                  <c:v>4.48</c:v>
                </c:pt>
                <c:pt idx="4">
                  <c:v>2.53</c:v>
                </c:pt>
                <c:pt idx="6">
                  <c:v>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134</c:v>
                </c:pt>
                <c:pt idx="1">
                  <c:v/>
                </c:pt>
                <c:pt idx="2">
                  <c:v/>
                </c:pt>
                <c:pt idx="3">
                  <c:v/>
                </c:pt>
                <c:pt idx="4">
                  <c:v>IX 10</c:v>
                </c:pt>
                <c:pt idx="5">
                  <c:v/>
                </c:pt>
                <c:pt idx="6">
                  <c:v/>
                </c:pt>
              </c:strCache>
            </c:strRef>
          </c:cat>
          <c:val>
            <c:numRef>
              <c:f>Sheet1!$F$2:$F$8</c:f>
              <c:numCache>
                <c:formatCode>General</c:formatCode>
                <c:ptCount val="7"/>
                <c:pt idx="1">
                  <c:v>3.94</c:v>
                </c:pt>
                <c:pt idx="4">
                  <c:v>1.86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863"/>
          <c:min val="1.27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8</c:v>
                </c:pt>
                <c:pt idx="5">
                  <c:v/>
                </c:pt>
                <c:pt idx="6">
                  <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58</a:t>
                    </a:r>
                  </a:p>
                  <a:p>
                    <a:r>
                      <a:t>3.2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8</a:t>
                    </a:r>
                  </a:p>
                  <a:p>
                    <a:r>
                      <a:t>2.11</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8</c:v>
                </c:pt>
                <c:pt idx="5">
                  <c:v/>
                </c:pt>
                <c:pt idx="6">
                  <c:v/>
                </c:pt>
              </c:strCache>
            </c:strRef>
          </c:cat>
          <c:val>
            <c:numRef>
              <c:f>Sheet1!$C$2:$C$8</c:f>
              <c:numCache>
                <c:formatCode>General</c:formatCode>
                <c:ptCount val="7"/>
                <c:pt idx="0">
                  <c:v>3.2</c:v>
                </c:pt>
                <c:pt idx="4">
                  <c:v>2.11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8</c:v>
                </c:pt>
                <c:pt idx="5">
                  <c:v/>
                </c:pt>
                <c:pt idx="6">
                  <c:v/>
                </c:pt>
              </c:strCache>
            </c:strRef>
          </c:cat>
          <c:val>
            <c:numRef>
              <c:f>Sheet1!$D$2:$D$8</c:f>
              <c:numCache>
                <c:formatCode>General</c:formatCode>
                <c:ptCount val="7"/>
                <c:pt idx="0">
                  <c:v>5.53</c:v>
                </c:pt>
                <c:pt idx="4">
                  <c:v>25.49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8</c:v>
                </c:pt>
                <c:pt idx="5">
                  <c:v/>
                </c:pt>
                <c:pt idx="6">
                  <c:v/>
                </c:pt>
              </c:strCache>
            </c:strRef>
          </c:cat>
          <c:val>
            <c:numRef>
              <c:f>Sheet1!$E$2:$E$8</c:f>
              <c:numCache>
                <c:formatCode>General</c:formatCode>
                <c:ptCount val="7"/>
                <c:pt idx="2">
                  <c:v>4.48</c:v>
                </c:pt>
                <c:pt idx="4">
                  <c:v>2.53</c:v>
                </c:pt>
                <c:pt idx="6">
                  <c:v>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8</c:v>
                </c:pt>
                <c:pt idx="5">
                  <c:v/>
                </c:pt>
                <c:pt idx="6">
                  <c:v/>
                </c:pt>
              </c:strCache>
            </c:strRef>
          </c:cat>
          <c:val>
            <c:numRef>
              <c:f>Sheet1!$F$2:$F$8</c:f>
              <c:numCache>
                <c:formatCode>General</c:formatCode>
                <c:ptCount val="7"/>
                <c:pt idx="1">
                  <c:v>3.94</c:v>
                </c:pt>
                <c:pt idx="4">
                  <c:v>1.86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863"/>
          <c:min val="1.27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83</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83</a:t>
                    </a:r>
                  </a:p>
                  <a:p>
                    <a:r>
                      <a:t>1.5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83</c:v>
                </c:pt>
              </c:strCache>
            </c:strRef>
          </c:cat>
          <c:val>
            <c:numRef>
              <c:f>Sheet1!$C$2:$C$8</c:f>
              <c:numCache>
                <c:formatCode>General</c:formatCode>
                <c:ptCount val="7"/>
                <c:pt idx="6">
                  <c:v>1.5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83</c:v>
                </c:pt>
              </c:strCache>
            </c:strRef>
          </c:cat>
          <c:val>
            <c:numRef>
              <c:f>Sheet1!$D$2:$D$8</c:f>
              <c:numCache>
                <c:formatCode>General</c:formatCode>
                <c:ptCount val="7"/>
                <c:pt idx="0">
                  <c:v>5.53</c:v>
                </c:pt>
                <c:pt idx="4">
                  <c:v>25.49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83</c:v>
                </c:pt>
              </c:strCache>
            </c:strRef>
          </c:cat>
          <c:val>
            <c:numRef>
              <c:f>Sheet1!$E$2:$E$8</c:f>
              <c:numCache>
                <c:formatCode>General</c:formatCode>
                <c:ptCount val="7"/>
                <c:pt idx="2">
                  <c:v>4.48</c:v>
                </c:pt>
                <c:pt idx="4">
                  <c:v>2.53</c:v>
                </c:pt>
                <c:pt idx="6">
                  <c:v>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83</c:v>
                </c:pt>
              </c:strCache>
            </c:strRef>
          </c:cat>
          <c:val>
            <c:numRef>
              <c:f>Sheet1!$F$2:$F$8</c:f>
              <c:numCache>
                <c:formatCode>General</c:formatCode>
                <c:ptCount val="7"/>
                <c:pt idx="1">
                  <c:v>3.94</c:v>
                </c:pt>
                <c:pt idx="4">
                  <c:v>1.86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863"/>
          <c:min val="1.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60</a:t>
                    </a:r>
                  </a:p>
                  <a:p>
                    <a:r>
                      <a:t>2.38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Sheet1!$C$2:$C$8</c:f>
              <c:numCache>
                <c:formatCode>General</c:formatCode>
                <c:ptCount val="7"/>
                <c:pt idx="1">
                  <c:v>2.38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Sheet1!$D$2:$D$8</c:f>
              <c:numCache>
                <c:formatCode>General</c:formatCode>
                <c:ptCount val="7"/>
                <c:pt idx="0">
                  <c:v>5.53</c:v>
                </c:pt>
                <c:pt idx="4">
                  <c:v>25.49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Sheet1!$E$2:$E$8</c:f>
              <c:numCache>
                <c:formatCode>General</c:formatCode>
                <c:ptCount val="7"/>
                <c:pt idx="2">
                  <c:v>4.48</c:v>
                </c:pt>
                <c:pt idx="4">
                  <c:v>2.53</c:v>
                </c:pt>
                <c:pt idx="6">
                  <c:v>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Sheet1!$F$2:$F$8</c:f>
              <c:numCache>
                <c:formatCode>General</c:formatCode>
                <c:ptCount val="7"/>
                <c:pt idx="1">
                  <c:v>3.94</c:v>
                </c:pt>
                <c:pt idx="4">
                  <c:v>1.86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863"/>
          <c:min val="1.27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68</c:v>
                </c:pt>
                <c:pt idx="2">
                  <c:v/>
                </c:pt>
                <c:pt idx="3">
                  <c:v/>
                </c:pt>
                <c:pt idx="4">
                  <c:v/>
                </c:pt>
                <c:pt idx="5">
                  <c:v/>
                </c:pt>
                <c:pt idx="6">
                  <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68</a:t>
                    </a:r>
                  </a:p>
                  <a:p>
                    <a:r>
                      <a:t>2.67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68</c:v>
                </c:pt>
                <c:pt idx="2">
                  <c:v/>
                </c:pt>
                <c:pt idx="3">
                  <c:v/>
                </c:pt>
                <c:pt idx="4">
                  <c:v/>
                </c:pt>
                <c:pt idx="5">
                  <c:v/>
                </c:pt>
                <c:pt idx="6">
                  <c:v/>
                </c:pt>
              </c:strCache>
            </c:strRef>
          </c:cat>
          <c:val>
            <c:numRef>
              <c:f>Sheet1!$C$2:$C$8</c:f>
              <c:numCache>
                <c:formatCode>General</c:formatCode>
                <c:ptCount val="7"/>
                <c:pt idx="1">
                  <c:v>2.67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68</c:v>
                </c:pt>
                <c:pt idx="2">
                  <c:v/>
                </c:pt>
                <c:pt idx="3">
                  <c:v/>
                </c:pt>
                <c:pt idx="4">
                  <c:v/>
                </c:pt>
                <c:pt idx="5">
                  <c:v/>
                </c:pt>
                <c:pt idx="6">
                  <c:v/>
                </c:pt>
              </c:strCache>
            </c:strRef>
          </c:cat>
          <c:val>
            <c:numRef>
              <c:f>Sheet1!$D$2:$D$8</c:f>
              <c:numCache>
                <c:formatCode>General</c:formatCode>
                <c:ptCount val="7"/>
                <c:pt idx="0">
                  <c:v>5.53</c:v>
                </c:pt>
                <c:pt idx="4">
                  <c:v>25.49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68</c:v>
                </c:pt>
                <c:pt idx="2">
                  <c:v/>
                </c:pt>
                <c:pt idx="3">
                  <c:v/>
                </c:pt>
                <c:pt idx="4">
                  <c:v/>
                </c:pt>
                <c:pt idx="5">
                  <c:v/>
                </c:pt>
                <c:pt idx="6">
                  <c:v/>
                </c:pt>
              </c:strCache>
            </c:strRef>
          </c:cat>
          <c:val>
            <c:numRef>
              <c:f>Sheet1!$E$2:$E$8</c:f>
              <c:numCache>
                <c:formatCode>General</c:formatCode>
                <c:ptCount val="7"/>
                <c:pt idx="1">
                  <c:v>3.94</c:v>
                </c:pt>
                <c:pt idx="4">
                  <c:v>1.86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68</c:v>
                </c:pt>
                <c:pt idx="2">
                  <c:v/>
                </c:pt>
                <c:pt idx="3">
                  <c:v/>
                </c:pt>
                <c:pt idx="4">
                  <c:v/>
                </c:pt>
                <c:pt idx="5">
                  <c:v/>
                </c:pt>
                <c:pt idx="6">
                  <c:v/>
                </c:pt>
              </c:strCache>
            </c:strRef>
          </c:cat>
          <c:val>
            <c:numRef>
              <c:f>Sheet1!$F$2:$F$8</c:f>
              <c:numCache>
                <c:formatCode>General</c:formatCode>
                <c:ptCount val="7"/>
                <c:pt idx="2">
                  <c:v>4.48</c:v>
                </c:pt>
                <c:pt idx="4">
                  <c:v>2.53</c:v>
                </c:pt>
                <c:pt idx="6">
                  <c:v>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863"/>
          <c:min val="1.27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76</a:t>
                    </a:r>
                  </a:p>
                  <a:p>
                    <a:r>
                      <a:t>4.22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Sheet1!$C$2:$C$8</c:f>
              <c:numCache>
                <c:formatCode>General</c:formatCode>
                <c:ptCount val="7"/>
                <c:pt idx="0">
                  <c:v>4.22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Sheet1!$D$2:$D$8</c:f>
              <c:numCache>
                <c:formatCode>General</c:formatCode>
                <c:ptCount val="7"/>
                <c:pt idx="0">
                  <c:v>5.53</c:v>
                </c:pt>
                <c:pt idx="4">
                  <c:v>25.49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Sheet1!$E$2:$E$8</c:f>
              <c:numCache>
                <c:formatCode>General</c:formatCode>
                <c:ptCount val="7"/>
                <c:pt idx="2">
                  <c:v>4.48</c:v>
                </c:pt>
                <c:pt idx="4">
                  <c:v>2.53</c:v>
                </c:pt>
                <c:pt idx="6">
                  <c:v>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Sheet1!$F$2:$F$8</c:f>
              <c:numCache>
                <c:formatCode>General</c:formatCode>
                <c:ptCount val="7"/>
                <c:pt idx="1">
                  <c:v>3.94</c:v>
                </c:pt>
                <c:pt idx="4">
                  <c:v>1.86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863"/>
          <c:min val="1.27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25</c:v>
                </c:pt>
                <c:pt idx="1">
                  <c:v/>
                </c:pt>
                <c:pt idx="2">
                  <c:v/>
                </c:pt>
                <c:pt idx="3">
                  <c:v/>
                </c:pt>
                <c:pt idx="4">
                  <c:v/>
                </c:pt>
                <c:pt idx="5">
                  <c:v/>
                </c:pt>
                <c:pt idx="6">
                  <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a:t>
                    </a:r>
                  </a:p>
                  <a:p>
                    <a:r>
                      <a:t>1.37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25</c:v>
                </c:pt>
                <c:pt idx="1">
                  <c:v/>
                </c:pt>
                <c:pt idx="2">
                  <c:v/>
                </c:pt>
                <c:pt idx="3">
                  <c:v/>
                </c:pt>
                <c:pt idx="4">
                  <c:v/>
                </c:pt>
                <c:pt idx="5">
                  <c:v/>
                </c:pt>
                <c:pt idx="6">
                  <c:v/>
                </c:pt>
              </c:strCache>
            </c:strRef>
          </c:cat>
          <c:val>
            <c:numRef>
              <c:f>Sheet1!$C$2:$C$8</c:f>
              <c:numCache>
                <c:formatCode>General</c:formatCode>
                <c:ptCount val="7"/>
                <c:pt idx="0">
                  <c:v>1.37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25</c:v>
                </c:pt>
                <c:pt idx="1">
                  <c:v/>
                </c:pt>
                <c:pt idx="2">
                  <c:v/>
                </c:pt>
                <c:pt idx="3">
                  <c:v/>
                </c:pt>
                <c:pt idx="4">
                  <c:v/>
                </c:pt>
                <c:pt idx="5">
                  <c:v/>
                </c:pt>
                <c:pt idx="6">
                  <c:v/>
                </c:pt>
              </c:strCache>
            </c:strRef>
          </c:cat>
          <c:val>
            <c:numRef>
              <c:f>Sheet1!$D$2:$D$8</c:f>
              <c:numCache>
                <c:formatCode>General</c:formatCode>
                <c:ptCount val="7"/>
                <c:pt idx="0">
                  <c:v>5.53</c:v>
                </c:pt>
                <c:pt idx="4">
                  <c:v>25.49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25</c:v>
                </c:pt>
                <c:pt idx="1">
                  <c:v/>
                </c:pt>
                <c:pt idx="2">
                  <c:v/>
                </c:pt>
                <c:pt idx="3">
                  <c:v/>
                </c:pt>
                <c:pt idx="4">
                  <c:v/>
                </c:pt>
                <c:pt idx="5">
                  <c:v/>
                </c:pt>
                <c:pt idx="6">
                  <c:v/>
                </c:pt>
              </c:strCache>
            </c:strRef>
          </c:cat>
          <c:val>
            <c:numRef>
              <c:f>Sheet1!$E$2:$E$8</c:f>
              <c:numCache>
                <c:formatCode>General</c:formatCode>
                <c:ptCount val="7"/>
                <c:pt idx="2">
                  <c:v>4.48</c:v>
                </c:pt>
                <c:pt idx="4">
                  <c:v>2.53</c:v>
                </c:pt>
                <c:pt idx="6">
                  <c:v>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25</c:v>
                </c:pt>
                <c:pt idx="1">
                  <c:v/>
                </c:pt>
                <c:pt idx="2">
                  <c:v/>
                </c:pt>
                <c:pt idx="3">
                  <c:v/>
                </c:pt>
                <c:pt idx="4">
                  <c:v/>
                </c:pt>
                <c:pt idx="5">
                  <c:v/>
                </c:pt>
                <c:pt idx="6">
                  <c:v/>
                </c:pt>
              </c:strCache>
            </c:strRef>
          </c:cat>
          <c:val>
            <c:numRef>
              <c:f>Sheet1!$F$2:$F$8</c:f>
              <c:numCache>
                <c:formatCode>General</c:formatCode>
                <c:ptCount val="7"/>
                <c:pt idx="1">
                  <c:v>3.94</c:v>
                </c:pt>
                <c:pt idx="4">
                  <c:v>1.86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863"/>
          <c:min val="0.8684000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29</a:t>
                    </a:r>
                  </a:p>
                  <a:p>
                    <a:r>
                      <a:t>1.16</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Sheet1!$C$2:$C$8</c:f>
              <c:numCache>
                <c:formatCode>General</c:formatCode>
                <c:ptCount val="7"/>
                <c:pt idx="1">
                  <c:v>1.16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Sheet1!$D$2:$D$8</c:f>
              <c:numCache>
                <c:formatCode>General</c:formatCode>
                <c:ptCount val="7"/>
                <c:pt idx="0">
                  <c:v>5.53</c:v>
                </c:pt>
                <c:pt idx="4">
                  <c:v>25.49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Sheet1!$E$2:$E$8</c:f>
              <c:numCache>
                <c:formatCode>General</c:formatCode>
                <c:ptCount val="7"/>
                <c:pt idx="1">
                  <c:v>3.94</c:v>
                </c:pt>
                <c:pt idx="4">
                  <c:v>1.86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Sheet1!$F$2:$F$8</c:f>
              <c:numCache>
                <c:formatCode>General</c:formatCode>
                <c:ptCount val="7"/>
                <c:pt idx="2">
                  <c:v>4.48</c:v>
                </c:pt>
                <c:pt idx="4">
                  <c:v>2.53</c:v>
                </c:pt>
                <c:pt idx="6">
                  <c:v>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863"/>
          <c:min val="0.6578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116</c:v>
                </c:pt>
                <c:pt idx="1">
                  <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116</a:t>
                    </a:r>
                  </a:p>
                  <a:p>
                    <a:r>
                      <a:t>5.33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116</c:v>
                </c:pt>
                <c:pt idx="1">
                  <c:v/>
                </c:pt>
              </c:strCache>
            </c:strRef>
          </c:cat>
          <c:val>
            <c:numRef>
              <c:f>Sheet1!$C$2:$C$3</c:f>
              <c:numCache>
                <c:formatCode>General</c:formatCode>
                <c:ptCount val="2"/>
                <c:pt idx="0">
                  <c:v>5.33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116</c:v>
                </c:pt>
                <c:pt idx="1">
                  <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116</c:v>
                </c:pt>
                <c:pt idx="1">
                  <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116</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8327"/>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59</c:v>
                </c:pt>
                <c:pt idx="2">
                  <c:v/>
                </c:pt>
                <c:pt idx="3">
                  <c:v/>
                </c:pt>
                <c:pt idx="4">
                  <c:v/>
                </c:pt>
                <c:pt idx="5">
                  <c:v/>
                </c:pt>
                <c:pt idx="6">
                  <c:v/>
                </c:pt>
              </c:strCache>
            </c:strRef>
          </c:cat>
          <c:val>
            <c:numRef>
              <c:f>Sheet1!$B$2:$B$8</c:f>
              <c:numCache>
                <c:formatCode>General</c:formatCode>
                <c:ptCount val="7"/>
                <c:pt idx="0">
                  <c:v>4.99</c:v>
                </c:pt>
                <c:pt idx="1">
                  <c:v>3.92</c:v>
                </c:pt>
                <c:pt idx="2">
                  <c:v>4.48</c:v>
                </c:pt>
                <c:pt idx="3">
                  <c:v>4.21</c:v>
                </c:pt>
                <c:pt idx="4">
                  <c:v>25.27</c:v>
                </c:pt>
                <c:pt idx="5">
                  <c:v>2.95</c:v>
                </c:pt>
                <c:pt idx="6">
                  <c:v>1.77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59</a:t>
                    </a:r>
                  </a:p>
                  <a:p>
                    <a:r>
                      <a:t>2.33</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59</c:v>
                </c:pt>
                <c:pt idx="2">
                  <c:v/>
                </c:pt>
                <c:pt idx="3">
                  <c:v/>
                </c:pt>
                <c:pt idx="4">
                  <c:v/>
                </c:pt>
                <c:pt idx="5">
                  <c:v/>
                </c:pt>
                <c:pt idx="6">
                  <c:v/>
                </c:pt>
              </c:strCache>
            </c:strRef>
          </c:cat>
          <c:val>
            <c:numRef>
              <c:f>Sheet1!$C$2:$C$8</c:f>
              <c:numCache>
                <c:formatCode>General</c:formatCode>
                <c:ptCount val="7"/>
                <c:pt idx="1">
                  <c:v>2.33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59</c:v>
                </c:pt>
                <c:pt idx="2">
                  <c:v/>
                </c:pt>
                <c:pt idx="3">
                  <c:v/>
                </c:pt>
                <c:pt idx="4">
                  <c:v/>
                </c:pt>
                <c:pt idx="5">
                  <c:v/>
                </c:pt>
                <c:pt idx="6">
                  <c:v/>
                </c:pt>
              </c:strCache>
            </c:strRef>
          </c:cat>
          <c:val>
            <c:numRef>
              <c:f>Sheet1!$D$2:$D$8</c:f>
              <c:numCache>
                <c:formatCode>General</c:formatCode>
                <c:ptCount val="7"/>
                <c:pt idx="0">
                  <c:v>5.53</c:v>
                </c:pt>
                <c:pt idx="4">
                  <c:v>25.49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59</c:v>
                </c:pt>
                <c:pt idx="2">
                  <c:v/>
                </c:pt>
                <c:pt idx="3">
                  <c:v/>
                </c:pt>
                <c:pt idx="4">
                  <c:v/>
                </c:pt>
                <c:pt idx="5">
                  <c:v/>
                </c:pt>
                <c:pt idx="6">
                  <c:v/>
                </c:pt>
              </c:strCache>
            </c:strRef>
          </c:cat>
          <c:val>
            <c:numRef>
              <c:f>Sheet1!$E$2:$E$8</c:f>
              <c:numCache>
                <c:formatCode>General</c:formatCode>
                <c:ptCount val="7"/>
                <c:pt idx="1">
                  <c:v>3.94</c:v>
                </c:pt>
                <c:pt idx="4">
                  <c:v>1.86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59</c:v>
                </c:pt>
                <c:pt idx="2">
                  <c:v/>
                </c:pt>
                <c:pt idx="3">
                  <c:v/>
                </c:pt>
                <c:pt idx="4">
                  <c:v/>
                </c:pt>
                <c:pt idx="5">
                  <c:v/>
                </c:pt>
                <c:pt idx="6">
                  <c:v/>
                </c:pt>
              </c:strCache>
            </c:strRef>
          </c:cat>
          <c:val>
            <c:numRef>
              <c:f>Sheet1!$F$2:$F$8</c:f>
              <c:numCache>
                <c:formatCode>General</c:formatCode>
                <c:ptCount val="7"/>
                <c:pt idx="2">
                  <c:v>4.48</c:v>
                </c:pt>
                <c:pt idx="4">
                  <c:v>2.53</c:v>
                </c:pt>
                <c:pt idx="6">
                  <c:v>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863"/>
          <c:min val="1.27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82</c:v>
                </c:pt>
                <c:pt idx="1">
                  <c:v/>
                </c:pt>
                <c:pt idx="2">
                  <c:v/>
                </c:pt>
                <c:pt idx="3">
                  <c:v/>
                </c:pt>
                <c:pt idx="4">
                  <c:v/>
                </c:pt>
                <c:pt idx="5">
                  <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82</a:t>
                    </a:r>
                  </a:p>
                  <a:p>
                    <a:r>
                      <a:t>3.38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82</c:v>
                </c:pt>
                <c:pt idx="1">
                  <c:v/>
                </c:pt>
                <c:pt idx="2">
                  <c:v/>
                </c:pt>
                <c:pt idx="3">
                  <c:v/>
                </c:pt>
                <c:pt idx="4">
                  <c:v/>
                </c:pt>
                <c:pt idx="5">
                  <c:v/>
                </c:pt>
                <c:pt idx="6">
                  <c:v/>
                </c:pt>
              </c:strCache>
            </c:strRef>
          </c:cat>
          <c:val>
            <c:numRef>
              <c:f>Sheet1!$C$2:$C$8</c:f>
              <c:numCache>
                <c:formatCode>General</c:formatCode>
                <c:ptCount val="7"/>
                <c:pt idx="0">
                  <c:v>3.38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82</c:v>
                </c:pt>
                <c:pt idx="1">
                  <c:v/>
                </c:pt>
                <c:pt idx="2">
                  <c:v/>
                </c:pt>
                <c:pt idx="3">
                  <c:v/>
                </c:pt>
                <c:pt idx="4">
                  <c:v/>
                </c:pt>
                <c:pt idx="5">
                  <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82</c:v>
                </c:pt>
                <c:pt idx="1">
                  <c:v/>
                </c:pt>
                <c:pt idx="2">
                  <c:v/>
                </c:pt>
                <c:pt idx="3">
                  <c:v/>
                </c:pt>
                <c:pt idx="4">
                  <c:v/>
                </c:pt>
                <c:pt idx="5">
                  <c:v/>
                </c:pt>
                <c:pt idx="6">
                  <c:v/>
                </c:pt>
              </c:strCache>
            </c:strRef>
          </c:cat>
          <c:val>
            <c:numRef>
              <c:f>Sheet1!$E$2:$E$8</c:f>
              <c:numCache>
                <c:formatCode>General</c:formatCode>
                <c:ptCount val="7"/>
                <c:pt idx="2">
                  <c:v>2.19</c:v>
                </c:pt>
                <c:pt idx="4">
                  <c:v>0.83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82</c:v>
                </c:pt>
                <c:pt idx="1">
                  <c:v/>
                </c:pt>
                <c:pt idx="2">
                  <c:v/>
                </c:pt>
                <c:pt idx="3">
                  <c:v/>
                </c:pt>
                <c:pt idx="4">
                  <c:v/>
                </c:pt>
                <c:pt idx="5">
                  <c:v/>
                </c:pt>
                <c:pt idx="6">
                  <c:v/>
                </c:pt>
              </c:strCache>
            </c:strRef>
          </c:cat>
          <c:val>
            <c:numRef>
              <c:f>Sheet1!$F$2:$F$8</c:f>
              <c:numCache>
                <c:formatCode>General</c:formatCode>
                <c:ptCount val="7"/>
                <c:pt idx="1">
                  <c:v>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
                </c:pt>
                <c:pt idx="5">
                  <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57</a:t>
                    </a:r>
                  </a:p>
                  <a:p>
                    <a:r>
                      <a:t>2.33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
                </c:pt>
                <c:pt idx="5">
                  <c:v/>
                </c:pt>
                <c:pt idx="6">
                  <c:v/>
                </c:pt>
              </c:strCache>
            </c:strRef>
          </c:cat>
          <c:val>
            <c:numRef>
              <c:f>Sheet1!$C$2:$C$8</c:f>
              <c:numCache>
                <c:formatCode>General</c:formatCode>
                <c:ptCount val="7"/>
                <c:pt idx="0">
                  <c:v>2.33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
                </c:pt>
                <c:pt idx="5">
                  <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
                </c:pt>
                <c:pt idx="5">
                  <c:v/>
                </c:pt>
                <c:pt idx="6">
                  <c:v/>
                </c:pt>
              </c:strCache>
            </c:strRef>
          </c:cat>
          <c:val>
            <c:numRef>
              <c:f>Sheet1!$E$2:$E$8</c:f>
              <c:numCache>
                <c:formatCode>General</c:formatCode>
                <c:ptCount val="7"/>
                <c:pt idx="1">
                  <c:v>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
                </c:pt>
                <c:pt idx="5">
                  <c:v/>
                </c:pt>
                <c:pt idx="6">
                  <c:v/>
                </c:pt>
              </c:strCache>
            </c:strRef>
          </c:cat>
          <c:val>
            <c:numRef>
              <c:f>Sheet1!$F$2:$F$8</c:f>
              <c:numCache>
                <c:formatCode>General</c:formatCode>
                <c:ptCount val="7"/>
                <c:pt idx="2">
                  <c:v>2.19</c:v>
                </c:pt>
                <c:pt idx="4">
                  <c:v>0.83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82</c:v>
                </c:pt>
                <c:pt idx="5">
                  <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82</a:t>
                    </a:r>
                  </a:p>
                  <a:p>
                    <a:r>
                      <a:t>0.68</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82</c:v>
                </c:pt>
                <c:pt idx="5">
                  <c:v/>
                </c:pt>
                <c:pt idx="6">
                  <c:v/>
                </c:pt>
              </c:strCache>
            </c:strRef>
          </c:cat>
          <c:val>
            <c:numRef>
              <c:f>Sheet1!$C$2:$C$8</c:f>
              <c:numCache>
                <c:formatCode>General</c:formatCode>
                <c:ptCount val="7"/>
                <c:pt idx="4">
                  <c:v>0.68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82</c:v>
                </c:pt>
                <c:pt idx="5">
                  <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82</c:v>
                </c:pt>
                <c:pt idx="5">
                  <c:v/>
                </c:pt>
                <c:pt idx="6">
                  <c:v/>
                </c:pt>
              </c:strCache>
            </c:strRef>
          </c:cat>
          <c:val>
            <c:numRef>
              <c:f>Sheet1!$E$2:$E$8</c:f>
              <c:numCache>
                <c:formatCode>General</c:formatCode>
                <c:ptCount val="7"/>
                <c:pt idx="1">
                  <c:v>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82</c:v>
                </c:pt>
                <c:pt idx="5">
                  <c:v/>
                </c:pt>
                <c:pt idx="6">
                  <c:v/>
                </c:pt>
              </c:strCache>
            </c:strRef>
          </c:cat>
          <c:val>
            <c:numRef>
              <c:f>Sheet1!$F$2:$F$8</c:f>
              <c:numCache>
                <c:formatCode>General</c:formatCode>
                <c:ptCount val="7"/>
                <c:pt idx="2">
                  <c:v>2.19</c:v>
                </c:pt>
                <c:pt idx="4">
                  <c:v>0.83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60</a:t>
                    </a:r>
                  </a:p>
                  <a:p>
                    <a:r>
                      <a:t>1.67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Sheet1!$C$2:$C$8</c:f>
              <c:numCache>
                <c:formatCode>General</c:formatCode>
                <c:ptCount val="7"/>
                <c:pt idx="1">
                  <c:v>1.67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Sheet1!$E$2:$E$8</c:f>
              <c:numCache>
                <c:formatCode>General</c:formatCode>
                <c:ptCount val="7"/>
                <c:pt idx="1">
                  <c:v>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60</c:v>
                </c:pt>
                <c:pt idx="2">
                  <c:v/>
                </c:pt>
                <c:pt idx="3">
                  <c:v/>
                </c:pt>
                <c:pt idx="4">
                  <c:v/>
                </c:pt>
                <c:pt idx="5">
                  <c:v/>
                </c:pt>
                <c:pt idx="6">
                  <c:v/>
                </c:pt>
              </c:strCache>
            </c:strRef>
          </c:cat>
          <c:val>
            <c:numRef>
              <c:f>Sheet1!$F$2:$F$8</c:f>
              <c:numCache>
                <c:formatCode>General</c:formatCode>
                <c:ptCount val="7"/>
                <c:pt idx="2">
                  <c:v>2.19</c:v>
                </c:pt>
                <c:pt idx="4">
                  <c:v>0.83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
                </c:pt>
                <c:pt idx="5">
                  <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56</a:t>
                    </a:r>
                  </a:p>
                  <a:p>
                    <a:r>
                      <a:t>2.32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
                </c:pt>
                <c:pt idx="5">
                  <c:v/>
                </c:pt>
                <c:pt idx="6">
                  <c:v/>
                </c:pt>
              </c:strCache>
            </c:strRef>
          </c:cat>
          <c:val>
            <c:numRef>
              <c:f>Sheet1!$C$2:$C$8</c:f>
              <c:numCache>
                <c:formatCode>General</c:formatCode>
                <c:ptCount val="7"/>
                <c:pt idx="0">
                  <c:v>2.32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
                </c:pt>
                <c:pt idx="5">
                  <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
                </c:pt>
                <c:pt idx="5">
                  <c:v/>
                </c:pt>
                <c:pt idx="6">
                  <c:v/>
                </c:pt>
              </c:strCache>
            </c:strRef>
          </c:cat>
          <c:val>
            <c:numRef>
              <c:f>Sheet1!$E$2:$E$8</c:f>
              <c:numCache>
                <c:formatCode>General</c:formatCode>
                <c:ptCount val="7"/>
                <c:pt idx="1">
                  <c:v>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
                </c:pt>
                <c:pt idx="2">
                  <c:v/>
                </c:pt>
                <c:pt idx="3">
                  <c:v/>
                </c:pt>
                <c:pt idx="4">
                  <c:v/>
                </c:pt>
                <c:pt idx="5">
                  <c:v/>
                </c:pt>
                <c:pt idx="6">
                  <c:v/>
                </c:pt>
              </c:strCache>
            </c:strRef>
          </c:cat>
          <c:val>
            <c:numRef>
              <c:f>Sheet1!$F$2:$F$8</c:f>
              <c:numCache>
                <c:formatCode>General</c:formatCode>
                <c:ptCount val="7"/>
                <c:pt idx="2">
                  <c:v>2.19</c:v>
                </c:pt>
                <c:pt idx="4">
                  <c:v>0.83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100</a:t>
                    </a:r>
                  </a:p>
                  <a:p>
                    <a:r>
                      <a:t>0.51</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Sheet1!$C$2:$C$8</c:f>
              <c:numCache>
                <c:formatCode>General</c:formatCode>
                <c:ptCount val="7"/>
                <c:pt idx="5">
                  <c:v>0.51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Sheet1!$E$2:$E$8</c:f>
              <c:numCache>
                <c:formatCode>General</c:formatCode>
                <c:ptCount val="7"/>
                <c:pt idx="1">
                  <c:v>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Sheet1!$F$2:$F$8</c:f>
              <c:numCache>
                <c:formatCode>General</c:formatCode>
                <c:ptCount val="7"/>
                <c:pt idx="2">
                  <c:v>2.19</c:v>
                </c:pt>
                <c:pt idx="4">
                  <c:v>0.83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26</a:t>
                    </a:r>
                  </a:p>
                  <a:p>
                    <a:r>
                      <a:t>1.09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Sheet1!$C$2:$C$8</c:f>
              <c:numCache>
                <c:formatCode>General</c:formatCode>
                <c:ptCount val="7"/>
                <c:pt idx="0">
                  <c:v>1.09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Sheet1!$E$2:$E$8</c:f>
              <c:numCache>
                <c:formatCode>General</c:formatCode>
                <c:ptCount val="7"/>
                <c:pt idx="1">
                  <c:v>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Sheet1!$F$2:$F$8</c:f>
              <c:numCache>
                <c:formatCode>General</c:formatCode>
                <c:ptCount val="7"/>
                <c:pt idx="2">
                  <c:v>2.19</c:v>
                </c:pt>
                <c:pt idx="4">
                  <c:v>0.83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50</c:v>
                </c:pt>
                <c:pt idx="1">
                  <c:v/>
                </c:pt>
                <c:pt idx="2">
                  <c:v/>
                </c:pt>
                <c:pt idx="3">
                  <c:v/>
                </c:pt>
                <c:pt idx="4">
                  <c:v/>
                </c:pt>
                <c:pt idx="5">
                  <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50</a:t>
                    </a:r>
                  </a:p>
                  <a:p>
                    <a:r>
                      <a:t>2.06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50</c:v>
                </c:pt>
                <c:pt idx="1">
                  <c:v/>
                </c:pt>
                <c:pt idx="2">
                  <c:v/>
                </c:pt>
                <c:pt idx="3">
                  <c:v/>
                </c:pt>
                <c:pt idx="4">
                  <c:v/>
                </c:pt>
                <c:pt idx="5">
                  <c:v/>
                </c:pt>
                <c:pt idx="6">
                  <c:v/>
                </c:pt>
              </c:strCache>
            </c:strRef>
          </c:cat>
          <c:val>
            <c:numRef>
              <c:f>Sheet1!$C$2:$C$8</c:f>
              <c:numCache>
                <c:formatCode>General</c:formatCode>
                <c:ptCount val="7"/>
                <c:pt idx="0">
                  <c:v>2.06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50</c:v>
                </c:pt>
                <c:pt idx="1">
                  <c:v/>
                </c:pt>
                <c:pt idx="2">
                  <c:v/>
                </c:pt>
                <c:pt idx="3">
                  <c:v/>
                </c:pt>
                <c:pt idx="4">
                  <c:v/>
                </c:pt>
                <c:pt idx="5">
                  <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50</c:v>
                </c:pt>
                <c:pt idx="1">
                  <c:v/>
                </c:pt>
                <c:pt idx="2">
                  <c:v/>
                </c:pt>
                <c:pt idx="3">
                  <c:v/>
                </c:pt>
                <c:pt idx="4">
                  <c:v/>
                </c:pt>
                <c:pt idx="5">
                  <c:v/>
                </c:pt>
                <c:pt idx="6">
                  <c:v/>
                </c:pt>
              </c:strCache>
            </c:strRef>
          </c:cat>
          <c:val>
            <c:numRef>
              <c:f>Sheet1!$E$2:$E$8</c:f>
              <c:numCache>
                <c:formatCode>General</c:formatCode>
                <c:ptCount val="7"/>
                <c:pt idx="1">
                  <c:v>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50</c:v>
                </c:pt>
                <c:pt idx="1">
                  <c:v/>
                </c:pt>
                <c:pt idx="2">
                  <c:v/>
                </c:pt>
                <c:pt idx="3">
                  <c:v/>
                </c:pt>
                <c:pt idx="4">
                  <c:v/>
                </c:pt>
                <c:pt idx="5">
                  <c:v/>
                </c:pt>
                <c:pt idx="6">
                  <c:v/>
                </c:pt>
              </c:strCache>
            </c:strRef>
          </c:cat>
          <c:val>
            <c:numRef>
              <c:f>Sheet1!$F$2:$F$8</c:f>
              <c:numCache>
                <c:formatCode>General</c:formatCode>
                <c:ptCount val="7"/>
                <c:pt idx="2">
                  <c:v>2.19</c:v>
                </c:pt>
                <c:pt idx="4">
                  <c:v>0.83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16</c:v>
                </c:pt>
                <c:pt idx="1">
                  <c:v/>
                </c:pt>
                <c:pt idx="2">
                  <c:v/>
                </c:pt>
                <c:pt idx="3">
                  <c:v/>
                </c:pt>
                <c:pt idx="4">
                  <c:v/>
                </c:pt>
                <c:pt idx="5">
                  <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16</a:t>
                    </a:r>
                  </a:p>
                  <a:p>
                    <a:r>
                      <a:t>0.64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16</c:v>
                </c:pt>
                <c:pt idx="1">
                  <c:v/>
                </c:pt>
                <c:pt idx="2">
                  <c:v/>
                </c:pt>
                <c:pt idx="3">
                  <c:v/>
                </c:pt>
                <c:pt idx="4">
                  <c:v/>
                </c:pt>
                <c:pt idx="5">
                  <c:v/>
                </c:pt>
                <c:pt idx="6">
                  <c:v/>
                </c:pt>
              </c:strCache>
            </c:strRef>
          </c:cat>
          <c:val>
            <c:numRef>
              <c:f>Sheet1!$C$2:$C$8</c:f>
              <c:numCache>
                <c:formatCode>General</c:formatCode>
                <c:ptCount val="7"/>
                <c:pt idx="0">
                  <c:v>0.64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16</c:v>
                </c:pt>
                <c:pt idx="1">
                  <c:v/>
                </c:pt>
                <c:pt idx="2">
                  <c:v/>
                </c:pt>
                <c:pt idx="3">
                  <c:v/>
                </c:pt>
                <c:pt idx="4">
                  <c:v/>
                </c:pt>
                <c:pt idx="5">
                  <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16</c:v>
                </c:pt>
                <c:pt idx="1">
                  <c:v/>
                </c:pt>
                <c:pt idx="2">
                  <c:v/>
                </c:pt>
                <c:pt idx="3">
                  <c:v/>
                </c:pt>
                <c:pt idx="4">
                  <c:v/>
                </c:pt>
                <c:pt idx="5">
                  <c:v/>
                </c:pt>
                <c:pt idx="6">
                  <c:v/>
                </c:pt>
              </c:strCache>
            </c:strRef>
          </c:cat>
          <c:val>
            <c:numRef>
              <c:f>Sheet1!$E$2:$E$8</c:f>
              <c:numCache>
                <c:formatCode>General</c:formatCode>
                <c:ptCount val="7"/>
                <c:pt idx="1">
                  <c:v>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16</c:v>
                </c:pt>
                <c:pt idx="1">
                  <c:v/>
                </c:pt>
                <c:pt idx="2">
                  <c:v/>
                </c:pt>
                <c:pt idx="3">
                  <c:v/>
                </c:pt>
                <c:pt idx="4">
                  <c:v/>
                </c:pt>
                <c:pt idx="5">
                  <c:v/>
                </c:pt>
                <c:pt idx="6">
                  <c:v/>
                </c:pt>
              </c:strCache>
            </c:strRef>
          </c:cat>
          <c:val>
            <c:numRef>
              <c:f>Sheet1!$F$2:$F$8</c:f>
              <c:numCache>
                <c:formatCode>General</c:formatCode>
                <c:ptCount val="7"/>
                <c:pt idx="2">
                  <c:v>2.19</c:v>
                </c:pt>
                <c:pt idx="4">
                  <c:v>0.83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a:t>
                    </a:r>
                  </a:p>
                  <a:p>
                    <a:r>
                      <a:t>1.17</a:t>
                    </a:r>
                  </a:p>
                </c:rich>
              </c:tx>
              <c:dLblPos val="l"/>
              <c:showLegendKey val="0"/>
              <c:showVal val="1"/>
              <c:showCatName val="0"/>
              <c:showSerName val="0"/>
              <c:showPercent val="0"/>
              <c:showBubbleSize val="0"/>
            </c:dLbl>
            <c:dLbl>
              <c:idx val="1"/>
              <c:tx>
                <c:rich>
                  <a:bodyPr/>
                  <a:lstStyle/>
                  <a:p>
                    <a:r>
                      <a:t>IX 156</a:t>
                    </a:r>
                  </a:p>
                  <a:p>
                    <a:r>
                      <a:t>1.39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Sheet1!$C$2:$C$3</c:f>
              <c:numCache>
                <c:formatCode>General</c:formatCode>
                <c:ptCount val="2"/>
                <c:pt idx="0">
                  <c:v>1.17</c:v>
                </c:pt>
                <c:pt idx="1">
                  <c:v>1.39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37</c:v>
                </c:pt>
                <c:pt idx="2">
                  <c:v/>
                </c:pt>
                <c:pt idx="3">
                  <c:v/>
                </c:pt>
                <c:pt idx="4">
                  <c:v/>
                </c:pt>
                <c:pt idx="5">
                  <c:v/>
                </c:pt>
                <c:pt idx="6">
                  <c:v/>
                </c:pt>
              </c:strCache>
            </c:strRef>
          </c:cat>
          <c:val>
            <c:numRef>
              <c:f>Sheet1!$B$2:$B$8</c:f>
              <c:numCache>
                <c:formatCode>General</c:formatCode>
                <c:ptCount val="7"/>
                <c:pt idx="0">
                  <c:v>3.04</c:v>
                </c:pt>
                <c:pt idx="1">
                  <c:v>2.79</c:v>
                </c:pt>
                <c:pt idx="2">
                  <c:v>2.19</c:v>
                </c:pt>
                <c:pt idx="3">
                  <c:v>0.72</c:v>
                </c:pt>
                <c:pt idx="4">
                  <c:v>0.8</c:v>
                </c:pt>
                <c:pt idx="5">
                  <c:v>0.13</c:v>
                </c:pt>
                <c:pt idx="6">
                  <c:v>0.13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37</a:t>
                    </a:r>
                  </a:p>
                  <a:p>
                    <a:r>
                      <a:t>1.03</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37</c:v>
                </c:pt>
                <c:pt idx="2">
                  <c:v/>
                </c:pt>
                <c:pt idx="3">
                  <c:v/>
                </c:pt>
                <c:pt idx="4">
                  <c:v/>
                </c:pt>
                <c:pt idx="5">
                  <c:v/>
                </c:pt>
                <c:pt idx="6">
                  <c:v/>
                </c:pt>
              </c:strCache>
            </c:strRef>
          </c:cat>
          <c:val>
            <c:numRef>
              <c:f>Sheet1!$C$2:$C$8</c:f>
              <c:numCache>
                <c:formatCode>General</c:formatCode>
                <c:ptCount val="7"/>
                <c:pt idx="1">
                  <c:v>1.03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37</c:v>
                </c:pt>
                <c:pt idx="2">
                  <c:v/>
                </c:pt>
                <c:pt idx="3">
                  <c:v/>
                </c:pt>
                <c:pt idx="4">
                  <c:v/>
                </c:pt>
                <c:pt idx="5">
                  <c:v/>
                </c:pt>
                <c:pt idx="6">
                  <c:v/>
                </c:pt>
              </c:strCache>
            </c:strRef>
          </c:cat>
          <c:val>
            <c:numRef>
              <c:f>Sheet1!$D$2:$D$8</c:f>
              <c:numCache>
                <c:formatCode>General</c:formatCode>
                <c:ptCount val="7"/>
                <c:pt idx="0">
                  <c:v>4.11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37</c:v>
                </c:pt>
                <c:pt idx="2">
                  <c:v/>
                </c:pt>
                <c:pt idx="3">
                  <c:v/>
                </c:pt>
                <c:pt idx="4">
                  <c:v/>
                </c:pt>
                <c:pt idx="5">
                  <c:v/>
                </c:pt>
                <c:pt idx="6">
                  <c:v/>
                </c:pt>
              </c:strCache>
            </c:strRef>
          </c:cat>
          <c:val>
            <c:numRef>
              <c:f>Sheet1!$E$2:$E$8</c:f>
              <c:numCache>
                <c:formatCode>General</c:formatCode>
                <c:ptCount val="7"/>
                <c:pt idx="1">
                  <c:v>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37</c:v>
                </c:pt>
                <c:pt idx="2">
                  <c:v/>
                </c:pt>
                <c:pt idx="3">
                  <c:v/>
                </c:pt>
                <c:pt idx="4">
                  <c:v/>
                </c:pt>
                <c:pt idx="5">
                  <c:v/>
                </c:pt>
                <c:pt idx="6">
                  <c:v/>
                </c:pt>
              </c:strCache>
            </c:strRef>
          </c:cat>
          <c:val>
            <c:numRef>
              <c:f>Sheet1!$F$2:$F$8</c:f>
              <c:numCache>
                <c:formatCode>General</c:formatCode>
                <c:ptCount val="7"/>
                <c:pt idx="2">
                  <c:v>2.19</c:v>
                </c:pt>
                <c:pt idx="4">
                  <c:v>0.83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61"/>
          <c:min val="-0.3722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1.39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100</a:t>
                    </a:r>
                  </a:p>
                  <a:p>
                    <a:r>
                      <a:t>1.04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Sheet1!$C$2:$C$7</c:f>
              <c:numCache>
                <c:formatCode>General</c:formatCode>
                <c:ptCount val="6"/>
                <c:pt idx="0">
                  <c:v>1.39</c:v>
                </c:pt>
                <c:pt idx="5">
                  <c:v>1.04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Sheet1!$D$2:$D$7</c:f>
              <c:numCache>
                <c:formatCode>General</c:formatCode>
                <c:ptCount val="6"/>
                <c:pt idx="4">
                  <c:v>2.11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Sheet1!$E$2:$E$7</c:f>
              <c:numCache>
                <c:formatCode>General</c:formatCode>
                <c:ptCount val="6"/>
                <c:pt idx="3">
                  <c:v>0.29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Sheet1!$C$2:$C$7</c:f>
              <c:numCache>
                <c:formatCode>General</c:formatCode>
                <c:ptCount val="6"/>
                <c:pt idx="2">
                  <c:v>1.5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Sheet1!$D$2:$D$7</c:f>
              <c:numCache>
                <c:formatCode>General</c:formatCode>
                <c:ptCount val="6"/>
                <c:pt idx="4">
                  <c:v>2.11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Sheet1!$E$2:$E$7</c:f>
              <c:numCache>
                <c:formatCode>General</c:formatCode>
                <c:ptCount val="6"/>
                <c:pt idx="3">
                  <c:v>0.29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61</a:t>
                    </a:r>
                  </a:p>
                  <a:p>
                    <a:r>
                      <a:t>0.54</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Sheet1!$C$2:$C$7</c:f>
              <c:numCache>
                <c:formatCode>General</c:formatCode>
                <c:ptCount val="6"/>
                <c:pt idx="1">
                  <c:v>0.54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Sheet1!$E$2:$E$7</c:f>
              <c:numCache>
                <c:formatCode>General</c:formatCode>
                <c:ptCount val="6"/>
                <c:pt idx="4">
                  <c:v>2.11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110</a:t>
                    </a:r>
                  </a:p>
                  <a:p>
                    <a:r>
                      <a:t>2.33</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Sheet1!$C$2:$C$7</c:f>
              <c:numCache>
                <c:formatCode>General</c:formatCode>
                <c:ptCount val="6"/>
                <c:pt idx="4">
                  <c:v>2.33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Sheet1!$E$2:$E$7</c:f>
              <c:numCache>
                <c:formatCode>General</c:formatCode>
                <c:ptCount val="6"/>
                <c:pt idx="4">
                  <c:v>2.11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42</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42</a:t>
                    </a:r>
                  </a:p>
                  <a:p>
                    <a:r>
                      <a:t>0.89</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42</c:v>
                </c:pt>
                <c:pt idx="5">
                  <c:v/>
                </c:pt>
              </c:strCache>
            </c:strRef>
          </c:cat>
          <c:val>
            <c:numRef>
              <c:f>Sheet1!$C$2:$C$7</c:f>
              <c:numCache>
                <c:formatCode>General</c:formatCode>
                <c:ptCount val="6"/>
                <c:pt idx="4">
                  <c:v>0.89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42</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42</c:v>
                </c:pt>
                <c:pt idx="5">
                  <c:v/>
                </c:pt>
              </c:strCache>
            </c:strRef>
          </c:cat>
          <c:val>
            <c:numRef>
              <c:f>Sheet1!$E$2:$E$7</c:f>
              <c:numCache>
                <c:formatCode>General</c:formatCode>
                <c:ptCount val="6"/>
                <c:pt idx="4">
                  <c:v>2.11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42</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47</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47</a:t>
                    </a:r>
                  </a:p>
                  <a:p>
                    <a:r>
                      <a:t>1.0</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47</c:v>
                </c:pt>
                <c:pt idx="5">
                  <c:v/>
                </c:pt>
              </c:strCache>
            </c:strRef>
          </c:cat>
          <c:val>
            <c:numRef>
              <c:f>Sheet1!$C$2:$C$7</c:f>
              <c:numCache>
                <c:formatCode>General</c:formatCode>
                <c:ptCount val="6"/>
                <c:pt idx="4">
                  <c:v>1.0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47</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47</c:v>
                </c:pt>
                <c:pt idx="5">
                  <c:v/>
                </c:pt>
              </c:strCache>
            </c:strRef>
          </c:cat>
          <c:val>
            <c:numRef>
              <c:f>Sheet1!$E$2:$E$7</c:f>
              <c:numCache>
                <c:formatCode>General</c:formatCode>
                <c:ptCount val="6"/>
                <c:pt idx="4">
                  <c:v>2.11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47</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1.0</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Sheet1!$C$2:$C$7</c:f>
              <c:numCache>
                <c:formatCode>General</c:formatCode>
                <c:ptCount val="6"/>
                <c:pt idx="2">
                  <c:v>1.0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Sheet1!$E$2:$E$7</c:f>
              <c:numCache>
                <c:formatCode>General</c:formatCode>
                <c:ptCount val="6"/>
                <c:pt idx="4">
                  <c:v>2.11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1.83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Sheet1!$C$2:$C$7</c:f>
              <c:numCache>
                <c:formatCode>General</c:formatCode>
                <c:ptCount val="6"/>
                <c:pt idx="2">
                  <c:v>1.83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Sheet1!$D$2:$D$7</c:f>
              <c:numCache>
                <c:formatCode>General</c:formatCode>
                <c:ptCount val="6"/>
                <c:pt idx="4">
                  <c:v>2.11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Sheet1!$E$2:$E$7</c:f>
              <c:numCache>
                <c:formatCode>General</c:formatCode>
                <c:ptCount val="6"/>
                <c:pt idx="3">
                  <c:v>0.29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0.85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Sheet1!$C$2:$C$7</c:f>
              <c:numCache>
                <c:formatCode>General</c:formatCode>
                <c:ptCount val="6"/>
                <c:pt idx="0">
                  <c:v>0.85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Sheet1!$E$2:$E$7</c:f>
              <c:numCache>
                <c:formatCode>General</c:formatCode>
                <c:ptCount val="6"/>
                <c:pt idx="1">
                  <c:v>0.89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Flex4</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Sheet1!$F$2:$F$7</c:f>
              <c:numCache>
                <c:formatCode>General</c:formatCode>
                <c:ptCount val="6"/>
                <c:pt idx="4">
                  <c:v>2.11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57</a:t>
                    </a:r>
                  </a:p>
                  <a:p>
                    <a:r>
                      <a:t>2.6</a:t>
                    </a:r>
                  </a:p>
                </c:rich>
              </c:tx>
              <c:dLblPos val="l"/>
              <c:showLegendKey val="0"/>
              <c:showVal val="1"/>
              <c:showCatName val="0"/>
              <c:showSerName val="0"/>
              <c:showPercent val="0"/>
              <c:showBubbleSize val="0"/>
            </c:dLbl>
            <c:dLbl>
              <c:idx val="1"/>
              <c:tx>
                <c:rich>
                  <a:bodyPr/>
                  <a:lstStyle/>
                  <a:p>
                    <a:r>
                      <a:t>IX 169</a:t>
                    </a:r>
                  </a:p>
                  <a:p>
                    <a:r>
                      <a:t>1.5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Sheet1!$C$2:$C$3</c:f>
              <c:numCache>
                <c:formatCode>General</c:formatCode>
                <c:ptCount val="2"/>
                <c:pt idx="0">
                  <c:v>2.6</c:v>
                </c:pt>
                <c:pt idx="1">
                  <c:v>1.5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21</a:t>
                    </a:r>
                  </a:p>
                  <a:p>
                    <a:r>
                      <a:t>0.19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Sheet1!$C$2:$C$7</c:f>
              <c:numCache>
                <c:formatCode>General</c:formatCode>
                <c:ptCount val="6"/>
                <c:pt idx="1">
                  <c:v>0.19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Sheet1!$E$2:$E$7</c:f>
              <c:numCache>
                <c:formatCode>General</c:formatCode>
                <c:ptCount val="6"/>
                <c:pt idx="4">
                  <c:v>2.11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31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Sheet1!$C$2:$C$7</c:f>
              <c:numCache>
                <c:formatCode>General</c:formatCode>
                <c:ptCount val="6"/>
                <c:pt idx="0">
                  <c:v>1.38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Sheet1!$E$2:$E$7</c:f>
              <c:numCache>
                <c:formatCode>General</c:formatCode>
                <c:ptCount val="6"/>
                <c:pt idx="1">
                  <c:v>0.89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Flex4</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Sheet1!$F$2:$F$7</c:f>
              <c:numCache>
                <c:formatCode>General</c:formatCode>
                <c:ptCount val="6"/>
                <c:pt idx="4">
                  <c:v>2.11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37</a:t>
                    </a:r>
                  </a:p>
                  <a:p>
                    <a:r>
                      <a:t>0.78</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Sheet1!$C$2:$C$7</c:f>
              <c:numCache>
                <c:formatCode>General</c:formatCode>
                <c:ptCount val="6"/>
                <c:pt idx="4">
                  <c:v>0.78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Sheet1!$E$2:$E$7</c:f>
              <c:numCache>
                <c:formatCode>General</c:formatCode>
                <c:ptCount val="6"/>
                <c:pt idx="4">
                  <c:v>2.11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39</c:v>
                </c:pt>
                <c:pt idx="2">
                  <c:v/>
                </c:pt>
                <c:pt idx="3">
                  <c:v/>
                </c:pt>
                <c:pt idx="4">
                  <c:v/>
                </c:pt>
                <c:pt idx="5">
                  <c:v/>
                </c:pt>
              </c:strCache>
            </c:strRef>
          </c:cat>
          <c:val>
            <c:numRef>
              <c:f>Sheet1!$B$2:$B$7</c:f>
              <c:numCache>
                <c:formatCode>General</c:formatCode>
                <c:ptCount val="6"/>
                <c:pt idx="0">
                  <c:v>1.41</c:v>
                </c:pt>
                <c:pt idx="1">
                  <c:v>0.6</c:v>
                </c:pt>
                <c:pt idx="2">
                  <c:v>2.46</c:v>
                </c:pt>
                <c:pt idx="3">
                  <c:v>0.29</c:v>
                </c:pt>
                <c:pt idx="4">
                  <c:v>2.19</c:v>
                </c:pt>
                <c:pt idx="5">
                  <c:v>1.15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39</a:t>
                    </a:r>
                  </a:p>
                  <a:p>
                    <a:r>
                      <a:t>0.35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39</c:v>
                </c:pt>
                <c:pt idx="2">
                  <c:v/>
                </c:pt>
                <c:pt idx="3">
                  <c:v/>
                </c:pt>
                <c:pt idx="4">
                  <c:v/>
                </c:pt>
                <c:pt idx="5">
                  <c:v/>
                </c:pt>
              </c:strCache>
            </c:strRef>
          </c:cat>
          <c:val>
            <c:numRef>
              <c:f>Sheet1!$C$2:$C$7</c:f>
              <c:numCache>
                <c:formatCode>General</c:formatCode>
                <c:ptCount val="6"/>
                <c:pt idx="1">
                  <c:v>0.35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39</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39</c:v>
                </c:pt>
                <c:pt idx="2">
                  <c:v/>
                </c:pt>
                <c:pt idx="3">
                  <c:v/>
                </c:pt>
                <c:pt idx="4">
                  <c:v/>
                </c:pt>
                <c:pt idx="5">
                  <c:v/>
                </c:pt>
              </c:strCache>
            </c:strRef>
          </c:cat>
          <c:val>
            <c:numRef>
              <c:f>Sheet1!$E$2:$E$7</c:f>
              <c:numCache>
                <c:formatCode>General</c:formatCode>
                <c:ptCount val="6"/>
                <c:pt idx="4">
                  <c:v>2.11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39</c:v>
                </c:pt>
                <c:pt idx="2">
                  <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615"/>
          <c:min val="-0.214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67</c:v>
                </c:pt>
                <c:pt idx="2">
                  <c:v>IX 54</c:v>
                </c:pt>
                <c:pt idx="3">
                  <c:v/>
                </c:pt>
                <c:pt idx="4">
                  <c:v>IX 24</c:v>
                </c:pt>
                <c:pt idx="5">
                  <c:v>IX 100</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56</a:t>
                    </a:r>
                  </a:p>
                  <a:p>
                    <a:r>
                      <a:t>3.57</a:t>
                    </a:r>
                  </a:p>
                </c:rich>
              </c:tx>
              <c:dLblPos val="l"/>
              <c:showLegendKey val="0"/>
              <c:showVal val="1"/>
              <c:showCatName val="0"/>
              <c:showSerName val="0"/>
              <c:showPercent val="0"/>
              <c:showBubbleSize val="0"/>
            </c:dLbl>
            <c:dLbl>
              <c:idx val="1"/>
              <c:tx>
                <c:rich>
                  <a:bodyPr/>
                  <a:lstStyle/>
                  <a:p>
                    <a:r>
                      <a:t>IX 67</a:t>
                    </a:r>
                  </a:p>
                  <a:p>
                    <a:r>
                      <a:t>3.09</a:t>
                    </a:r>
                  </a:p>
                </c:rich>
              </c:tx>
              <c:dLblPos val="l"/>
              <c:showLegendKey val="0"/>
              <c:showVal val="1"/>
              <c:showCatName val="0"/>
              <c:showSerName val="0"/>
              <c:showPercent val="0"/>
              <c:showBubbleSize val="0"/>
            </c:dLbl>
            <c:dLbl>
              <c:idx val="2"/>
              <c:tx>
                <c:rich>
                  <a:bodyPr/>
                  <a:lstStyle/>
                  <a:p>
                    <a:r>
                      <a:t>IX 54</a:t>
                    </a:r>
                  </a:p>
                  <a:p>
                    <a:r>
                      <a:t>3.66</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24</a:t>
                    </a:r>
                  </a:p>
                  <a:p>
                    <a:r>
                      <a:t>7.96</a:t>
                    </a:r>
                  </a:p>
                </c:rich>
              </c:tx>
              <c:dLblPos val="l"/>
              <c:showLegendKey val="0"/>
              <c:showVal val="1"/>
              <c:showCatName val="0"/>
              <c:showSerName val="0"/>
              <c:showPercent val="0"/>
              <c:showBubbleSize val="0"/>
            </c:dLbl>
            <c:dLbl>
              <c:idx val="5"/>
              <c:tx>
                <c:rich>
                  <a:bodyPr/>
                  <a:lstStyle/>
                  <a:p>
                    <a:r>
                      <a:t>IX 100</a:t>
                    </a:r>
                  </a:p>
                  <a:p>
                    <a:r>
                      <a:t>2.69</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67</c:v>
                </c:pt>
                <c:pt idx="2">
                  <c:v>IX 54</c:v>
                </c:pt>
                <c:pt idx="3">
                  <c:v/>
                </c:pt>
                <c:pt idx="4">
                  <c:v>IX 24</c:v>
                </c:pt>
                <c:pt idx="5">
                  <c:v>IX 100</c:v>
                </c:pt>
                <c:pt idx="6">
                  <c:v/>
                </c:pt>
              </c:strCache>
            </c:strRef>
          </c:cat>
          <c:val>
            <c:numRef>
              <c:f>Sheet1!$C$2:$C$8</c:f>
              <c:numCache>
                <c:formatCode>General</c:formatCode>
                <c:ptCount val="7"/>
                <c:pt idx="0">
                  <c:v>3.57</c:v>
                </c:pt>
                <c:pt idx="1">
                  <c:v>3.09</c:v>
                </c:pt>
                <c:pt idx="2">
                  <c:v>3.66</c:v>
                </c:pt>
                <c:pt idx="4">
                  <c:v>7.96</c:v>
                </c:pt>
                <c:pt idx="5">
                  <c:v>2.69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67</c:v>
                </c:pt>
                <c:pt idx="2">
                  <c:v>IX 54</c:v>
                </c:pt>
                <c:pt idx="3">
                  <c:v/>
                </c:pt>
                <c:pt idx="4">
                  <c:v>IX 24</c:v>
                </c:pt>
                <c:pt idx="5">
                  <c:v>IX 100</c:v>
                </c:pt>
                <c:pt idx="6">
                  <c:v/>
                </c:pt>
              </c:strCache>
            </c:strRef>
          </c:cat>
          <c:val>
            <c:numRef>
              <c:f>Sheet1!$D$2:$D$8</c:f>
              <c:numCache>
                <c:formatCode>General</c:formatCode>
                <c:ptCount val="7"/>
                <c:pt idx="0">
                  <c:v>6.41</c:v>
                </c:pt>
                <c:pt idx="1">
                  <c:v>4.64</c:v>
                </c:pt>
                <c:pt idx="2">
                  <c:v>6.84</c:v>
                </c:pt>
                <c:pt idx="4">
                  <c:v>33.23</c:v>
                </c:pt>
                <c:pt idx="6">
                  <c:v>7.92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67</c:v>
                </c:pt>
                <c:pt idx="2">
                  <c:v>IX 54</c:v>
                </c:pt>
                <c:pt idx="3">
                  <c:v/>
                </c:pt>
                <c:pt idx="4">
                  <c:v>IX 24</c:v>
                </c:pt>
                <c:pt idx="5">
                  <c:v>IX 100</c:v>
                </c:pt>
                <c:pt idx="6">
                  <c:v/>
                </c:pt>
              </c:strCache>
            </c:strRef>
          </c:cat>
          <c:val>
            <c:numRef>
              <c:f>Sheet1!$E$2:$E$8</c:f>
              <c:numCache>
                <c:formatCode>General</c:formatCode>
                <c:ptCount val="7"/>
                <c:pt idx="0">
                  <c:v>4.4</c:v>
                </c:pt>
                <c:pt idx="4">
                  <c:v>3.75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67</c:v>
                </c:pt>
                <c:pt idx="2">
                  <c:v>IX 54</c:v>
                </c:pt>
                <c:pt idx="3">
                  <c:v/>
                </c:pt>
                <c:pt idx="4">
                  <c:v>IX 24</c:v>
                </c:pt>
                <c:pt idx="5">
                  <c:v>IX 100</c:v>
                </c:pt>
                <c:pt idx="6">
                  <c:v/>
                </c:pt>
              </c:strCache>
            </c:strRef>
          </c:cat>
          <c:val>
            <c:numRef>
              <c:f>Sheet1!$F$2:$F$8</c:f>
              <c:numCache>
                <c:formatCode>General</c:formatCode>
                <c:ptCount val="7"/>
                <c:pt idx="2">
                  <c:v>3.41</c:v>
                </c:pt>
                <c:pt idx="3">
                  <c:v>4.75</c:v>
                </c:pt>
                <c:pt idx="4">
                  <c:v>5.22</c:v>
                </c:pt>
                <c:pt idx="5">
                  <c:v>4.5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732"/>
          <c:min val="2.186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62</c:v>
                </c:pt>
                <c:pt idx="1">
                  <c:v>IX 81</c:v>
                </c:pt>
                <c:pt idx="2">
                  <c:v>IX 12</c:v>
                </c:pt>
                <c:pt idx="3">
                  <c:v/>
                </c:pt>
                <c:pt idx="4">
                  <c:v>IX 100</c:v>
                </c:pt>
                <c:pt idx="5">
                  <c:v/>
                </c:pt>
                <c:pt idx="6">
                  <c:v>IX 100</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62</a:t>
                    </a:r>
                  </a:p>
                  <a:p>
                    <a:r>
                      <a:t>2.54</a:t>
                    </a:r>
                  </a:p>
                </c:rich>
              </c:tx>
              <c:dLblPos val="l"/>
              <c:showLegendKey val="0"/>
              <c:showVal val="1"/>
              <c:showCatName val="0"/>
              <c:showSerName val="0"/>
              <c:showPercent val="0"/>
              <c:showBubbleSize val="0"/>
            </c:dLbl>
            <c:dLbl>
              <c:idx val="1"/>
              <c:tx>
                <c:rich>
                  <a:bodyPr/>
                  <a:lstStyle/>
                  <a:p>
                    <a:r>
                      <a:t>IX 81</a:t>
                    </a:r>
                  </a:p>
                  <a:p>
                    <a:r>
                      <a:t>2.18</a:t>
                    </a:r>
                  </a:p>
                </c:rich>
              </c:tx>
              <c:dLblPos val="l"/>
              <c:showLegendKey val="0"/>
              <c:showVal val="1"/>
              <c:showCatName val="0"/>
              <c:showSerName val="0"/>
              <c:showPercent val="0"/>
              <c:showBubbleSize val="0"/>
            </c:dLbl>
            <c:dLbl>
              <c:idx val="2"/>
              <c:tx>
                <c:rich>
                  <a:bodyPr/>
                  <a:lstStyle/>
                  <a:p>
                    <a:r>
                      <a:t>IX 12</a:t>
                    </a:r>
                  </a:p>
                  <a:p>
                    <a:r>
                      <a:t>0.38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100</a:t>
                    </a:r>
                  </a:p>
                  <a:p>
                    <a:r>
                      <a:t>1.78</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100</a:t>
                    </a:r>
                  </a:p>
                  <a:p>
                    <a:r>
                      <a:t>1.25</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62</c:v>
                </c:pt>
                <c:pt idx="1">
                  <c:v>IX 81</c:v>
                </c:pt>
                <c:pt idx="2">
                  <c:v>IX 12</c:v>
                </c:pt>
                <c:pt idx="3">
                  <c:v/>
                </c:pt>
                <c:pt idx="4">
                  <c:v>IX 100</c:v>
                </c:pt>
                <c:pt idx="5">
                  <c:v/>
                </c:pt>
                <c:pt idx="6">
                  <c:v>IX 100</c:v>
                </c:pt>
              </c:strCache>
            </c:strRef>
          </c:cat>
          <c:val>
            <c:numRef>
              <c:f>Sheet1!$C$2:$C$8</c:f>
              <c:numCache>
                <c:formatCode>General</c:formatCode>
                <c:ptCount val="7"/>
                <c:pt idx="0">
                  <c:v>2.54</c:v>
                </c:pt>
                <c:pt idx="1">
                  <c:v>2.18</c:v>
                </c:pt>
                <c:pt idx="2">
                  <c:v>0.38</c:v>
                </c:pt>
                <c:pt idx="4">
                  <c:v>1.78</c:v>
                </c:pt>
                <c:pt idx="6">
                  <c:v>1.25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62</c:v>
                </c:pt>
                <c:pt idx="1">
                  <c:v>IX 81</c:v>
                </c:pt>
                <c:pt idx="2">
                  <c:v>IX 12</c:v>
                </c:pt>
                <c:pt idx="3">
                  <c:v/>
                </c:pt>
                <c:pt idx="4">
                  <c:v>IX 100</c:v>
                </c:pt>
                <c:pt idx="5">
                  <c:v/>
                </c:pt>
                <c:pt idx="6">
                  <c:v>IX 100</c:v>
                </c:pt>
              </c:strCache>
            </c:strRef>
          </c:cat>
          <c:val>
            <c:numRef>
              <c:f>Sheet1!$D$2:$D$8</c:f>
              <c:numCache>
                <c:formatCode>General</c:formatCode>
                <c:ptCount val="7"/>
                <c:pt idx="0">
                  <c:v>4.11</c:v>
                </c:pt>
                <c:pt idx="1">
                  <c:v>2.7</c:v>
                </c:pt>
                <c:pt idx="2">
                  <c:v>3.26</c:v>
                </c:pt>
                <c:pt idx="4">
                  <c:v>3.0</c:v>
                </c:pt>
                <c:pt idx="5">
                  <c:v>1.19</c:v>
                </c:pt>
                <c:pt idx="6">
                  <c:v>2.4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62</c:v>
                </c:pt>
                <c:pt idx="1">
                  <c:v>IX 81</c:v>
                </c:pt>
                <c:pt idx="2">
                  <c:v>IX 12</c:v>
                </c:pt>
                <c:pt idx="3">
                  <c:v/>
                </c:pt>
                <c:pt idx="4">
                  <c:v>IX 100</c:v>
                </c:pt>
                <c:pt idx="5">
                  <c:v/>
                </c:pt>
                <c:pt idx="6">
                  <c:v>IX 100</c:v>
                </c:pt>
              </c:strCache>
            </c:strRef>
          </c:cat>
          <c:val>
            <c:numRef>
              <c:f>Sheet1!$E$2:$E$8</c:f>
              <c:numCache>
                <c:formatCode>General</c:formatCode>
                <c:ptCount val="7"/>
                <c:pt idx="0">
                  <c:v>2.33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62</c:v>
                </c:pt>
                <c:pt idx="1">
                  <c:v>IX 81</c:v>
                </c:pt>
                <c:pt idx="2">
                  <c:v>IX 12</c:v>
                </c:pt>
                <c:pt idx="3">
                  <c:v/>
                </c:pt>
                <c:pt idx="4">
                  <c:v>IX 100</c:v>
                </c:pt>
                <c:pt idx="5">
                  <c:v/>
                </c:pt>
                <c:pt idx="6">
                  <c:v>IX 100</c:v>
                </c:pt>
              </c:strCache>
            </c:strRef>
          </c:cat>
          <c:val>
            <c:numRef>
              <c:f>Sheet1!$F$2:$F$8</c:f>
              <c:numCache>
                <c:formatCode>General</c:formatCode>
                <c:ptCount val="7"/>
                <c:pt idx="3">
                  <c:v>2.3</c:v>
                </c:pt>
                <c:pt idx="4">
                  <c:v>2.18</c:v>
                </c:pt>
                <c:pt idx="6">
                  <c:v>0.45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121"/>
          <c:min val="-0.12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79</c:v>
                </c:pt>
                <c:pt idx="1">
                  <c:v>IX 65</c:v>
                </c:pt>
                <c:pt idx="2">
                  <c:v>IX 113</c:v>
                </c:pt>
                <c:pt idx="3">
                  <c:v>IX 120</c:v>
                </c:pt>
                <c:pt idx="4">
                  <c:v/>
                </c:pt>
                <c:pt idx="5">
                  <c:v>IX 80</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79</a:t>
                    </a:r>
                  </a:p>
                  <a:p>
                    <a:r>
                      <a:t>1.42</a:t>
                    </a:r>
                  </a:p>
                </c:rich>
              </c:tx>
              <c:dLblPos val="l"/>
              <c:showLegendKey val="0"/>
              <c:showVal val="1"/>
              <c:showCatName val="0"/>
              <c:showSerName val="0"/>
              <c:showPercent val="0"/>
              <c:showBubbleSize val="0"/>
            </c:dLbl>
            <c:dLbl>
              <c:idx val="1"/>
              <c:tx>
                <c:rich>
                  <a:bodyPr/>
                  <a:lstStyle/>
                  <a:p>
                    <a:r>
                      <a:t>IX 65</a:t>
                    </a:r>
                  </a:p>
                  <a:p>
                    <a:r>
                      <a:t>0.6</a:t>
                    </a:r>
                  </a:p>
                </c:rich>
              </c:tx>
              <c:dLblPos val="l"/>
              <c:showLegendKey val="0"/>
              <c:showVal val="1"/>
              <c:showCatName val="0"/>
              <c:showSerName val="0"/>
              <c:showPercent val="0"/>
              <c:showBubbleSize val="0"/>
            </c:dLbl>
            <c:dLbl>
              <c:idx val="2"/>
              <c:tx>
                <c:rich>
                  <a:bodyPr/>
                  <a:lstStyle/>
                  <a:p>
                    <a:r>
                      <a:t>IX 113</a:t>
                    </a:r>
                  </a:p>
                  <a:p>
                    <a:r>
                      <a:t>3.64</a:t>
                    </a:r>
                  </a:p>
                </c:rich>
              </c:tx>
              <c:dLblPos val="l"/>
              <c:showLegendKey val="0"/>
              <c:showVal val="1"/>
              <c:showCatName val="0"/>
              <c:showSerName val="0"/>
              <c:showPercent val="0"/>
              <c:showBubbleSize val="0"/>
            </c:dLbl>
            <c:dLbl>
              <c:idx val="3"/>
              <c:tx>
                <c:rich>
                  <a:bodyPr/>
                  <a:lstStyle/>
                  <a:p>
                    <a:r>
                      <a:t>IX 120</a:t>
                    </a:r>
                  </a:p>
                  <a:p>
                    <a:r>
                      <a:t>2.87</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80</a:t>
                    </a:r>
                  </a:p>
                  <a:p>
                    <a:r>
                      <a:t>1.58</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79</c:v>
                </c:pt>
                <c:pt idx="1">
                  <c:v>IX 65</c:v>
                </c:pt>
                <c:pt idx="2">
                  <c:v>IX 113</c:v>
                </c:pt>
                <c:pt idx="3">
                  <c:v>IX 120</c:v>
                </c:pt>
                <c:pt idx="4">
                  <c:v/>
                </c:pt>
                <c:pt idx="5">
                  <c:v>IX 80</c:v>
                </c:pt>
                <c:pt idx="6">
                  <c:v/>
                </c:pt>
              </c:strCache>
            </c:strRef>
          </c:cat>
          <c:val>
            <c:numRef>
              <c:f>Sheet1!$C$2:$C$8</c:f>
              <c:numCache>
                <c:formatCode>General</c:formatCode>
                <c:ptCount val="7"/>
                <c:pt idx="0">
                  <c:v>1.42</c:v>
                </c:pt>
                <c:pt idx="1">
                  <c:v>0.6</c:v>
                </c:pt>
                <c:pt idx="2">
                  <c:v>3.64</c:v>
                </c:pt>
                <c:pt idx="3">
                  <c:v>2.87</c:v>
                </c:pt>
                <c:pt idx="5">
                  <c:v>1.58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79</c:v>
                </c:pt>
                <c:pt idx="1">
                  <c:v>IX 65</c:v>
                </c:pt>
                <c:pt idx="2">
                  <c:v>IX 113</c:v>
                </c:pt>
                <c:pt idx="3">
                  <c:v>IX 120</c:v>
                </c:pt>
                <c:pt idx="4">
                  <c:v/>
                </c:pt>
                <c:pt idx="5">
                  <c:v>IX 80</c:v>
                </c:pt>
                <c:pt idx="6">
                  <c:v/>
                </c:pt>
              </c:strCache>
            </c:strRef>
          </c:cat>
          <c:val>
            <c:numRef>
              <c:f>Sheet1!$D$2:$D$8</c:f>
              <c:numCache>
                <c:formatCode>General</c:formatCode>
                <c:ptCount val="7"/>
                <c:pt idx="0">
                  <c:v>1.79</c:v>
                </c:pt>
                <c:pt idx="1">
                  <c:v>0.92</c:v>
                </c:pt>
                <c:pt idx="2">
                  <c:v>5.64</c:v>
                </c:pt>
                <c:pt idx="4">
                  <c:v>0.84</c:v>
                </c:pt>
                <c:pt idx="5">
                  <c:v>1.98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79</c:v>
                </c:pt>
                <c:pt idx="1">
                  <c:v>IX 65</c:v>
                </c:pt>
                <c:pt idx="2">
                  <c:v>IX 113</c:v>
                </c:pt>
                <c:pt idx="3">
                  <c:v>IX 120</c:v>
                </c:pt>
                <c:pt idx="4">
                  <c:v/>
                </c:pt>
                <c:pt idx="5">
                  <c:v>IX 80</c:v>
                </c:pt>
                <c:pt idx="6">
                  <c:v/>
                </c:pt>
              </c:strCache>
            </c:strRef>
          </c:cat>
          <c:val>
            <c:numRef>
              <c:f>Sheet1!$E$2:$E$8</c:f>
              <c:numCache>
                <c:formatCode>General</c:formatCode>
                <c:ptCount val="7"/>
                <c:pt idx="0">
                  <c:v>1.29</c:v>
                </c:pt>
                <c:pt idx="1">
                  <c:v>0.52</c:v>
                </c:pt>
                <c:pt idx="2">
                  <c:v>3.23</c:v>
                </c:pt>
                <c:pt idx="3">
                  <c:v>2.39</c:v>
                </c:pt>
                <c:pt idx="4">
                  <c:v>0.31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Pbg</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79</c:v>
                </c:pt>
                <c:pt idx="1">
                  <c:v>IX 65</c:v>
                </c:pt>
                <c:pt idx="2">
                  <c:v>IX 113</c:v>
                </c:pt>
                <c:pt idx="3">
                  <c:v>IX 120</c:v>
                </c:pt>
                <c:pt idx="4">
                  <c:v/>
                </c:pt>
                <c:pt idx="5">
                  <c:v>IX 80</c:v>
                </c:pt>
                <c:pt idx="6">
                  <c:v/>
                </c:pt>
              </c:strCache>
            </c:strRef>
          </c:cat>
          <c:val>
            <c:numRef>
              <c:f>Sheet1!$F$2:$F$8</c:f>
              <c:numCache>
                <c:formatCode>General</c:formatCode>
                <c:ptCount val="7"/>
                <c:pt idx="0">
                  <c:v>1.0</c:v>
                </c:pt>
                <c:pt idx="1">
                  <c:v>0.23</c:v>
                </c:pt>
                <c:pt idx="2">
                  <c:v>1.94</c:v>
                </c:pt>
                <c:pt idx="3">
                  <c:v>1.7</c:v>
                </c:pt>
                <c:pt idx="4">
                  <c:v>0.2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386"/>
          <c:min val="-0.2960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Sheet1!$B$2:$B$5</c:f>
              <c:numCache>
                <c:formatCode>General</c:formatCode>
                <c:ptCount val="4"/>
                <c:pt idx="0">
                  <c:v>3.49</c:v>
                </c:pt>
                <c:pt idx="1">
                  <c:v>1.53</c:v>
                </c:pt>
                <c:pt idx="2">
                  <c:v>2.86</c:v>
                </c:pt>
                <c:pt idx="3">
                  <c:v>1.65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2.86</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Sheet1!$C$2:$C$5</c:f>
              <c:numCache>
                <c:formatCode>General</c:formatCode>
                <c:ptCount val="4"/>
                <c:pt idx="2">
                  <c:v>2.86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Sheet1!$D$2:$D$5</c:f>
              <c:numCache>
                <c:formatCode>General</c:formatCode>
                <c:ptCount val="4"/>
                <c:pt idx="0">
                  <c:v>3.71</c:v>
                </c:pt>
                <c:pt idx="1">
                  <c:v>0.44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Sheet1!$E$2:$E$5</c:f>
              <c:numCache>
                <c:formatCode>General</c:formatCode>
                <c:ptCount val="4"/>
                <c:pt idx="0">
                  <c:v>2.27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Sheet1!$F$2:$F$5</c:f>
              <c:numCache>
                <c:formatCode>General</c:formatCode>
                <c:ptCount val="4"/>
                <c:pt idx="3">
                  <c:v>1.65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2145"/>
          <c:min val="-0.0583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Sheet1!$B$2:$B$6</c:f>
              <c:numCache>
                <c:formatCode>General</c:formatCode>
                <c:ptCount val="5"/>
                <c:pt idx="0">
                  <c:v>0.64</c:v>
                </c:pt>
                <c:pt idx="1">
                  <c:v>1.01</c:v>
                </c:pt>
                <c:pt idx="2">
                  <c:v>2.15</c:v>
                </c:pt>
                <c:pt idx="3">
                  <c:v>0.06</c:v>
                </c:pt>
                <c:pt idx="4">
                  <c:v>0.66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1.02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Sheet1!$C$2:$C$6</c:f>
              <c:numCache>
                <c:formatCode>General</c:formatCode>
                <c:ptCount val="5"/>
                <c:pt idx="1">
                  <c:v>1.02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Sheet1!$D$2:$D$6</c:f>
              <c:numCache>
                <c:formatCode>General</c:formatCode>
                <c:ptCount val="5"/>
                <c:pt idx="0">
                  <c:v>0.64</c:v>
                </c:pt>
                <c:pt idx="1">
                  <c:v>1.0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Pbg</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Sheet1!$E$2:$E$6</c:f>
              <c:numCache>
                <c:formatCode>General</c:formatCode>
                <c:ptCount val="5"/>
                <c:pt idx="0">
                  <c:v>0.38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Sheet1!$F$2:$F$6</c:f>
              <c:numCache>
                <c:formatCode>General</c:formatCode>
                <c:ptCount val="5"/>
                <c:pt idx="1">
                  <c:v>0.76</c:v>
                </c:pt>
                <c:pt idx="2">
                  <c:v>2.15</c:v>
                </c:pt>
                <c:pt idx="3">
                  <c:v>0.06</c:v>
                </c:pt>
                <c:pt idx="4">
                  <c:v>0.66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503"/>
          <c:min val="-0.444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63</c:v>
                </c:pt>
                <c:pt idx="2">
                  <c:v/>
                </c:pt>
                <c:pt idx="3">
                  <c:v/>
                </c:pt>
                <c:pt idx="4">
                  <c:v>IX 11</c:v>
                </c:pt>
                <c:pt idx="5">
                  <c:v/>
                </c:pt>
                <c:pt idx="6">
                  <c:v>IX 64</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56</a:t>
                    </a:r>
                  </a:p>
                  <a:p>
                    <a:r>
                      <a:t>3.36</a:t>
                    </a:r>
                  </a:p>
                </c:rich>
              </c:tx>
              <c:dLblPos val="l"/>
              <c:showLegendKey val="0"/>
              <c:showVal val="1"/>
              <c:showCatName val="0"/>
              <c:showSerName val="0"/>
              <c:showPercent val="0"/>
              <c:showBubbleSize val="0"/>
            </c:dLbl>
            <c:dLbl>
              <c:idx val="1"/>
              <c:tx>
                <c:rich>
                  <a:bodyPr/>
                  <a:lstStyle/>
                  <a:p>
                    <a:r>
                      <a:t>IX 63</a:t>
                    </a:r>
                  </a:p>
                  <a:p>
                    <a:r>
                      <a:t>2.49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11</a:t>
                    </a:r>
                  </a:p>
                  <a:p>
                    <a:r>
                      <a:t>3.15</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64</a:t>
                    </a:r>
                  </a:p>
                  <a:p>
                    <a:r>
                      <a:t>1.88</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63</c:v>
                </c:pt>
                <c:pt idx="2">
                  <c:v/>
                </c:pt>
                <c:pt idx="3">
                  <c:v/>
                </c:pt>
                <c:pt idx="4">
                  <c:v>IX 11</c:v>
                </c:pt>
                <c:pt idx="5">
                  <c:v/>
                </c:pt>
                <c:pt idx="6">
                  <c:v>IX 64</c:v>
                </c:pt>
              </c:strCache>
            </c:strRef>
          </c:cat>
          <c:val>
            <c:numRef>
              <c:f>Sheet1!$C$2:$C$8</c:f>
              <c:numCache>
                <c:formatCode>General</c:formatCode>
                <c:ptCount val="7"/>
                <c:pt idx="0">
                  <c:v>3.36</c:v>
                </c:pt>
                <c:pt idx="1">
                  <c:v>2.49</c:v>
                </c:pt>
                <c:pt idx="4">
                  <c:v>3.15</c:v>
                </c:pt>
                <c:pt idx="6">
                  <c:v>1.88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63</c:v>
                </c:pt>
                <c:pt idx="2">
                  <c:v/>
                </c:pt>
                <c:pt idx="3">
                  <c:v/>
                </c:pt>
                <c:pt idx="4">
                  <c:v>IX 11</c:v>
                </c:pt>
                <c:pt idx="5">
                  <c:v/>
                </c:pt>
                <c:pt idx="6">
                  <c:v>IX 64</c:v>
                </c:pt>
              </c:strCache>
            </c:strRef>
          </c:cat>
          <c:val>
            <c:numRef>
              <c:f>Sheet1!$D$2:$D$8</c:f>
              <c:numCache>
                <c:formatCode>General</c:formatCode>
                <c:ptCount val="7"/>
                <c:pt idx="0">
                  <c:v>5.96</c:v>
                </c:pt>
                <c:pt idx="1">
                  <c:v>3.95</c:v>
                </c:pt>
                <c:pt idx="3">
                  <c:v>6.53</c:v>
                </c:pt>
                <c:pt idx="4">
                  <c:v>29.81</c:v>
                </c:pt>
                <c:pt idx="5">
                  <c:v>4.87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63</c:v>
                </c:pt>
                <c:pt idx="2">
                  <c:v/>
                </c:pt>
                <c:pt idx="3">
                  <c:v/>
                </c:pt>
                <c:pt idx="4">
                  <c:v>IX 11</c:v>
                </c:pt>
                <c:pt idx="5">
                  <c:v/>
                </c:pt>
                <c:pt idx="6">
                  <c:v>IX 64</c:v>
                </c:pt>
              </c:strCache>
            </c:strRef>
          </c:cat>
          <c:val>
            <c:numRef>
              <c:f>Sheet1!$E$2:$E$8</c:f>
              <c:numCache>
                <c:formatCode>General</c:formatCode>
                <c:ptCount val="7"/>
                <c:pt idx="0">
                  <c:v>4.34</c:v>
                </c:pt>
                <c:pt idx="4">
                  <c:v>3.75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63</c:v>
                </c:pt>
                <c:pt idx="2">
                  <c:v/>
                </c:pt>
                <c:pt idx="3">
                  <c:v/>
                </c:pt>
                <c:pt idx="4">
                  <c:v>IX 11</c:v>
                </c:pt>
                <c:pt idx="5">
                  <c:v/>
                </c:pt>
                <c:pt idx="6">
                  <c:v>IX 64</c:v>
                </c:pt>
              </c:strCache>
            </c:strRef>
          </c:cat>
          <c:val>
            <c:numRef>
              <c:f>Sheet1!$F$2:$F$8</c:f>
              <c:numCache>
                <c:formatCode>General</c:formatCode>
                <c:ptCount val="7"/>
                <c:pt idx="2">
                  <c:v>4.56</c:v>
                </c:pt>
                <c:pt idx="3">
                  <c:v>2.13</c:v>
                </c:pt>
                <c:pt idx="4">
                  <c:v>4.09</c:v>
                </c:pt>
                <c:pt idx="6">
                  <c:v>2.93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122"/>
          <c:min val="1.376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80</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63</a:t>
                    </a:r>
                  </a:p>
                  <a:p>
                    <a:r>
                      <a:t>2.6</a:t>
                    </a:r>
                  </a:p>
                </c:rich>
              </c:tx>
              <c:dLblPos val="l"/>
              <c:showLegendKey val="0"/>
              <c:showVal val="1"/>
              <c:showCatName val="0"/>
              <c:showSerName val="0"/>
              <c:showPercent val="0"/>
              <c:showBubbleSize val="0"/>
            </c:dLbl>
            <c:dLbl>
              <c:idx val="1"/>
              <c:tx>
                <c:rich>
                  <a:bodyPr/>
                  <a:lstStyle/>
                  <a:p>
                    <a:r>
                      <a:t>IX 80</a:t>
                    </a:r>
                  </a:p>
                  <a:p>
                    <a:r>
                      <a:t>0.99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80</c:v>
                </c:pt>
              </c:strCache>
            </c:strRef>
          </c:cat>
          <c:val>
            <c:numRef>
              <c:f>Sheet1!$C$2:$C$3</c:f>
              <c:numCache>
                <c:formatCode>General</c:formatCode>
                <c:ptCount val="2"/>
                <c:pt idx="0">
                  <c:v>2.6</c:v>
                </c:pt>
                <c:pt idx="1">
                  <c:v>0.99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80</c:v>
                </c:pt>
              </c:strCache>
            </c:strRef>
          </c:cat>
          <c:val>
            <c:numRef>
              <c:f>Sheet1!$D$2:$D$3</c:f>
              <c:numCache>
                <c:formatCode>General</c:formatCode>
                <c:ptCount val="2"/>
                <c:pt idx="0">
                  <c:v>4.11</c:v>
                </c:pt>
                <c:pt idx="1">
                  <c:v>1.24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80</c:v>
                </c:pt>
              </c:strCache>
            </c:strRef>
          </c:cat>
          <c:val>
            <c:numRef>
              <c:f>Sheet1!$E$2:$E$3</c:f>
              <c:numCache>
                <c:formatCode>General</c:formatCode>
                <c:ptCount val="2"/>
                <c:pt idx="0">
                  <c:v>2.7</c:v>
                </c:pt>
                <c:pt idx="1">
                  <c:v>1.21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80</c:v>
                </c:pt>
              </c:strCache>
            </c:strRef>
          </c:cat>
          <c:val>
            <c:numRef>
              <c:f>Sheet1!$F$2:$F$3</c:f>
              <c:numCache>
                <c:formatCode>General</c:formatCode>
                <c:ptCount val="2"/>
                <c:pt idx="0">
                  <c:v>1.36</c:v>
                </c:pt>
                <c:pt idx="1">
                  <c:v>0.78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052"/>
          <c:min val="0.2815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61</a:t>
                    </a:r>
                  </a:p>
                  <a:p>
                    <a:r>
                      <a:t>0.54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Sheet1!$C$2:$C$3</c:f>
              <c:numCache>
                <c:formatCode>General</c:formatCode>
                <c:ptCount val="2"/>
                <c:pt idx="1">
                  <c:v>0.54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04139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70</c:v>
                </c:pt>
                <c:pt idx="2">
                  <c:v/>
                </c:pt>
                <c:pt idx="3">
                  <c:v>IX 3</c:v>
                </c:pt>
                <c:pt idx="4">
                  <c:v>IX 83</c:v>
                </c:pt>
                <c:pt idx="5">
                  <c:v>IX 100</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56</a:t>
                    </a:r>
                  </a:p>
                  <a:p>
                    <a:r>
                      <a:t>2.39</a:t>
                    </a:r>
                  </a:p>
                </c:rich>
              </c:tx>
              <c:dLblPos val="l"/>
              <c:showLegendKey val="0"/>
              <c:showVal val="1"/>
              <c:showCatName val="0"/>
              <c:showSerName val="0"/>
              <c:showPercent val="0"/>
              <c:showBubbleSize val="0"/>
            </c:dLbl>
            <c:dLbl>
              <c:idx val="1"/>
              <c:tx>
                <c:rich>
                  <a:bodyPr/>
                  <a:lstStyle/>
                  <a:p>
                    <a:r>
                      <a:t>IX 70</a:t>
                    </a:r>
                  </a:p>
                  <a:p>
                    <a:r>
                      <a:t>1.98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3</a:t>
                    </a:r>
                  </a:p>
                  <a:p>
                    <a:r>
                      <a:t>0.1</a:t>
                    </a:r>
                  </a:p>
                </c:rich>
              </c:tx>
              <c:dLblPos val="l"/>
              <c:showLegendKey val="0"/>
              <c:showVal val="1"/>
              <c:showCatName val="0"/>
              <c:showSerName val="0"/>
              <c:showPercent val="0"/>
              <c:showBubbleSize val="0"/>
            </c:dLbl>
            <c:dLbl>
              <c:idx val="4"/>
              <c:tx>
                <c:rich>
                  <a:bodyPr/>
                  <a:lstStyle/>
                  <a:p>
                    <a:r>
                      <a:t>IX 83</a:t>
                    </a:r>
                  </a:p>
                  <a:p>
                    <a:r>
                      <a:t>1.02</a:t>
                    </a:r>
                  </a:p>
                </c:rich>
              </c:tx>
              <c:dLblPos val="l"/>
              <c:showLegendKey val="0"/>
              <c:showVal val="1"/>
              <c:showCatName val="0"/>
              <c:showSerName val="0"/>
              <c:showPercent val="0"/>
              <c:showBubbleSize val="0"/>
            </c:dLbl>
            <c:dLbl>
              <c:idx val="5"/>
              <c:tx>
                <c:rich>
                  <a:bodyPr/>
                  <a:lstStyle/>
                  <a:p>
                    <a:r>
                      <a:t>IX 100</a:t>
                    </a:r>
                  </a:p>
                  <a:p>
                    <a:r>
                      <a:t>0.2</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70</c:v>
                </c:pt>
                <c:pt idx="2">
                  <c:v/>
                </c:pt>
                <c:pt idx="3">
                  <c:v>IX 3</c:v>
                </c:pt>
                <c:pt idx="4">
                  <c:v>IX 83</c:v>
                </c:pt>
                <c:pt idx="5">
                  <c:v>IX 100</c:v>
                </c:pt>
                <c:pt idx="6">
                  <c:v/>
                </c:pt>
              </c:strCache>
            </c:strRef>
          </c:cat>
          <c:val>
            <c:numRef>
              <c:f>Sheet1!$C$2:$C$8</c:f>
              <c:numCache>
                <c:formatCode>General</c:formatCode>
                <c:ptCount val="7"/>
                <c:pt idx="0">
                  <c:v>2.39</c:v>
                </c:pt>
                <c:pt idx="1">
                  <c:v>1.98</c:v>
                </c:pt>
                <c:pt idx="3">
                  <c:v>0.1</c:v>
                </c:pt>
                <c:pt idx="4">
                  <c:v>1.02</c:v>
                </c:pt>
                <c:pt idx="5">
                  <c:v>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70</c:v>
                </c:pt>
                <c:pt idx="2">
                  <c:v/>
                </c:pt>
                <c:pt idx="3">
                  <c:v>IX 3</c:v>
                </c:pt>
                <c:pt idx="4">
                  <c:v>IX 83</c:v>
                </c:pt>
                <c:pt idx="5">
                  <c:v>IX 100</c:v>
                </c:pt>
                <c:pt idx="6">
                  <c:v/>
                </c:pt>
              </c:strCache>
            </c:strRef>
          </c:cat>
          <c:val>
            <c:numRef>
              <c:f>Sheet1!$D$2:$D$8</c:f>
              <c:numCache>
                <c:formatCode>General</c:formatCode>
                <c:ptCount val="7"/>
                <c:pt idx="0">
                  <c:v>4.24</c:v>
                </c:pt>
                <c:pt idx="1">
                  <c:v>2.82</c:v>
                </c:pt>
                <c:pt idx="3">
                  <c:v>3.26</c:v>
                </c:pt>
                <c:pt idx="5">
                  <c:v>0.4</c:v>
                </c:pt>
                <c:pt idx="6">
                  <c:v>0.1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70</c:v>
                </c:pt>
                <c:pt idx="2">
                  <c:v/>
                </c:pt>
                <c:pt idx="3">
                  <c:v>IX 3</c:v>
                </c:pt>
                <c:pt idx="4">
                  <c:v>IX 83</c:v>
                </c:pt>
                <c:pt idx="5">
                  <c:v>IX 100</c:v>
                </c:pt>
                <c:pt idx="6">
                  <c:v/>
                </c:pt>
              </c:strCache>
            </c:strRef>
          </c:cat>
          <c:val>
            <c:numRef>
              <c:f>Sheet1!$E$2:$E$8</c:f>
              <c:numCache>
                <c:formatCode>General</c:formatCode>
                <c:ptCount val="7"/>
                <c:pt idx="0">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Unilever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56</c:v>
                </c:pt>
                <c:pt idx="1">
                  <c:v>IX 70</c:v>
                </c:pt>
                <c:pt idx="2">
                  <c:v/>
                </c:pt>
                <c:pt idx="3">
                  <c:v>IX 3</c:v>
                </c:pt>
                <c:pt idx="4">
                  <c:v>IX 83</c:v>
                </c:pt>
                <c:pt idx="5">
                  <c:v>IX 100</c:v>
                </c:pt>
                <c:pt idx="6">
                  <c:v/>
                </c:pt>
              </c:strCache>
            </c:strRef>
          </c:cat>
          <c:val>
            <c:numRef>
              <c:f>Sheet1!$F$2:$F$8</c:f>
              <c:numCache>
                <c:formatCode>General</c:formatCode>
                <c:ptCount val="7"/>
                <c:pt idx="2">
                  <c:v>2.22</c:v>
                </c:pt>
                <c:pt idx="4">
                  <c:v>1.23</c:v>
                </c:pt>
                <c:pt idx="5">
                  <c:v>0.5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7396"/>
          <c:min val="-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81</c:v>
                </c:pt>
                <c:pt idx="1">
                  <c:v>IX 61</c:v>
                </c:pt>
                <c:pt idx="2">
                  <c:v>IX 123</c:v>
                </c:pt>
                <c:pt idx="3">
                  <c:v/>
                </c:pt>
                <c:pt idx="4">
                  <c:v>IX 88</c:v>
                </c:pt>
                <c:pt idx="5">
                  <c:v>IX 100</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81</a:t>
                    </a:r>
                  </a:p>
                  <a:p>
                    <a:r>
                      <a:t>1.41</a:t>
                    </a:r>
                  </a:p>
                </c:rich>
              </c:tx>
              <c:dLblPos val="l"/>
              <c:showLegendKey val="0"/>
              <c:showVal val="1"/>
              <c:showCatName val="0"/>
              <c:showSerName val="0"/>
              <c:showPercent val="0"/>
              <c:showBubbleSize val="0"/>
            </c:dLbl>
            <c:dLbl>
              <c:idx val="1"/>
              <c:tx>
                <c:rich>
                  <a:bodyPr/>
                  <a:lstStyle/>
                  <a:p>
                    <a:r>
                      <a:t>IX 61</a:t>
                    </a:r>
                  </a:p>
                  <a:p>
                    <a:r>
                      <a:t>0.54</a:t>
                    </a:r>
                  </a:p>
                </c:rich>
              </c:tx>
              <c:dLblPos val="l"/>
              <c:showLegendKey val="0"/>
              <c:showVal val="1"/>
              <c:showCatName val="0"/>
              <c:showSerName val="0"/>
              <c:showPercent val="0"/>
              <c:showBubbleSize val="0"/>
            </c:dLbl>
            <c:dLbl>
              <c:idx val="2"/>
              <c:tx>
                <c:rich>
                  <a:bodyPr/>
                  <a:lstStyle/>
                  <a:p>
                    <a:r>
                      <a:t>IX 123</a:t>
                    </a:r>
                  </a:p>
                  <a:p>
                    <a:r>
                      <a:t>2.25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88</a:t>
                    </a:r>
                  </a:p>
                  <a:p>
                    <a:r>
                      <a:t>1.98</a:t>
                    </a:r>
                  </a:p>
                </c:rich>
              </c:tx>
              <c:dLblPos val="l"/>
              <c:showLegendKey val="0"/>
              <c:showVal val="1"/>
              <c:showCatName val="0"/>
              <c:showSerName val="0"/>
              <c:showPercent val="0"/>
              <c:showBubbleSize val="0"/>
            </c:dLbl>
            <c:dLbl>
              <c:idx val="5"/>
              <c:tx>
                <c:rich>
                  <a:bodyPr/>
                  <a:lstStyle/>
                  <a:p>
                    <a:r>
                      <a:t>IX 100</a:t>
                    </a:r>
                  </a:p>
                  <a:p>
                    <a:r>
                      <a:t>1.38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81</c:v>
                </c:pt>
                <c:pt idx="1">
                  <c:v>IX 61</c:v>
                </c:pt>
                <c:pt idx="2">
                  <c:v>IX 123</c:v>
                </c:pt>
                <c:pt idx="3">
                  <c:v/>
                </c:pt>
                <c:pt idx="4">
                  <c:v>IX 88</c:v>
                </c:pt>
                <c:pt idx="5">
                  <c:v>IX 100</c:v>
                </c:pt>
              </c:strCache>
            </c:strRef>
          </c:cat>
          <c:val>
            <c:numRef>
              <c:f>Sheet1!$C$2:$C$7</c:f>
              <c:numCache>
                <c:formatCode>General</c:formatCode>
                <c:ptCount val="6"/>
                <c:pt idx="0">
                  <c:v>1.41</c:v>
                </c:pt>
                <c:pt idx="1">
                  <c:v>0.54</c:v>
                </c:pt>
                <c:pt idx="2">
                  <c:v>2.25</c:v>
                </c:pt>
                <c:pt idx="4">
                  <c:v>1.98</c:v>
                </c:pt>
                <c:pt idx="5">
                  <c:v>1.38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81</c:v>
                </c:pt>
                <c:pt idx="1">
                  <c:v>IX 61</c:v>
                </c:pt>
                <c:pt idx="2">
                  <c:v>IX 123</c:v>
                </c:pt>
                <c:pt idx="3">
                  <c:v/>
                </c:pt>
                <c:pt idx="4">
                  <c:v>IX 88</c:v>
                </c:pt>
                <c:pt idx="5">
                  <c:v>IX 100</c:v>
                </c:pt>
              </c:strCache>
            </c:strRef>
          </c:cat>
          <c:val>
            <c:numRef>
              <c:f>Sheet1!$D$2:$D$7</c:f>
              <c:numCache>
                <c:formatCode>General</c:formatCode>
                <c:ptCount val="6"/>
                <c:pt idx="0">
                  <c:v>1.73</c:v>
                </c:pt>
                <c:pt idx="1">
                  <c:v>0.89</c:v>
                </c:pt>
                <c:pt idx="2">
                  <c:v>4.99</c:v>
                </c:pt>
                <c:pt idx="5">
                  <c:v>1.11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Pbg</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81</c:v>
                </c:pt>
                <c:pt idx="1">
                  <c:v>IX 61</c:v>
                </c:pt>
                <c:pt idx="2">
                  <c:v>IX 123</c:v>
                </c:pt>
                <c:pt idx="3">
                  <c:v/>
                </c:pt>
                <c:pt idx="4">
                  <c:v>IX 88</c:v>
                </c:pt>
                <c:pt idx="5">
                  <c:v>IX 100</c:v>
                </c:pt>
              </c:strCache>
            </c:strRef>
          </c:cat>
          <c:val>
            <c:numRef>
              <c:f>Sheet1!$E$2:$E$7</c:f>
              <c:numCache>
                <c:formatCode>General</c:formatCode>
                <c:ptCount val="6"/>
                <c:pt idx="0">
                  <c:v>0.97</c:v>
                </c:pt>
                <c:pt idx="1">
                  <c:v>0.19</c:v>
                </c:pt>
                <c:pt idx="2">
                  <c:v>1.83</c:v>
                </c:pt>
                <c:pt idx="4">
                  <c:v>0.79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81</c:v>
                </c:pt>
                <c:pt idx="1">
                  <c:v>IX 61</c:v>
                </c:pt>
                <c:pt idx="2">
                  <c:v>IX 123</c:v>
                </c:pt>
                <c:pt idx="3">
                  <c:v/>
                </c:pt>
                <c:pt idx="4">
                  <c:v>IX 88</c:v>
                </c:pt>
                <c:pt idx="5">
                  <c:v>IX 100</c:v>
                </c:pt>
              </c:strCache>
            </c:strRef>
          </c:cat>
          <c:val>
            <c:numRef>
              <c:f>Sheet1!$F$2:$F$7</c:f>
              <c:numCache>
                <c:formatCode>General</c:formatCode>
                <c:ptCount val="6"/>
                <c:pt idx="0">
                  <c:v>1.04</c:v>
                </c:pt>
                <c:pt idx="1">
                  <c:v>0.6</c:v>
                </c:pt>
                <c:pt idx="2">
                  <c:v>2.97</c:v>
                </c:pt>
                <c:pt idx="3">
                  <c:v>0.29</c:v>
                </c:pt>
                <c:pt idx="4">
                  <c:v>2.24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4915"/>
          <c:min val="-0.31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104</c:v>
                </c:pt>
                <c:pt idx="1">
                  <c:v/>
                </c:pt>
                <c:pt idx="2">
                  <c:v/>
                </c:pt>
                <c:pt idx="3">
                  <c:v/>
                </c:pt>
                <c:pt idx="4">
                  <c:v>IX 12</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104</a:t>
                    </a:r>
                  </a:p>
                  <a:p>
                    <a:r>
                      <a:t>6.36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12</a:t>
                    </a:r>
                  </a:p>
                  <a:p>
                    <a:r>
                      <a:t>3.66</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104</c:v>
                </c:pt>
                <c:pt idx="1">
                  <c:v/>
                </c:pt>
                <c:pt idx="2">
                  <c:v/>
                </c:pt>
                <c:pt idx="3">
                  <c:v/>
                </c:pt>
                <c:pt idx="4">
                  <c:v>IX 12</c:v>
                </c:pt>
                <c:pt idx="5">
                  <c:v/>
                </c:pt>
                <c:pt idx="6">
                  <c:v/>
                </c:pt>
              </c:strCache>
            </c:strRef>
          </c:cat>
          <c:val>
            <c:numRef>
              <c:f>Sheet1!$C$2:$C$8</c:f>
              <c:numCache>
                <c:formatCode>General</c:formatCode>
                <c:ptCount val="7"/>
                <c:pt idx="0">
                  <c:v>6.36</c:v>
                </c:pt>
                <c:pt idx="4">
                  <c:v>3.66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104</c:v>
                </c:pt>
                <c:pt idx="1">
                  <c:v/>
                </c:pt>
                <c:pt idx="2">
                  <c:v/>
                </c:pt>
                <c:pt idx="3">
                  <c:v/>
                </c:pt>
                <c:pt idx="4">
                  <c:v>IX 12</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104</c:v>
                </c:pt>
                <c:pt idx="1">
                  <c:v/>
                </c:pt>
                <c:pt idx="2">
                  <c:v/>
                </c:pt>
                <c:pt idx="3">
                  <c:v/>
                </c:pt>
                <c:pt idx="4">
                  <c:v>IX 12</c:v>
                </c:pt>
                <c:pt idx="5">
                  <c:v/>
                </c:pt>
                <c:pt idx="6">
                  <c:v/>
                </c:pt>
              </c:strCache>
            </c:strRef>
          </c:cat>
          <c:val>
            <c:numRef>
              <c:f>Sheet1!$E$2:$E$8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104</c:v>
                </c:pt>
                <c:pt idx="1">
                  <c:v/>
                </c:pt>
                <c:pt idx="2">
                  <c:v/>
                </c:pt>
                <c:pt idx="3">
                  <c:v/>
                </c:pt>
                <c:pt idx="4">
                  <c:v>IX 12</c:v>
                </c:pt>
                <c:pt idx="5">
                  <c:v/>
                </c:pt>
                <c:pt idx="6">
                  <c:v/>
                </c:pt>
              </c:strCache>
            </c:strRef>
          </c:cat>
          <c:val>
            <c:numRef>
              <c:f>Sheet1!$F$2:$F$8</c:f>
              <c:numCache>
                <c:formatCode>General</c:formatCode>
                <c:ptCount val="7"/>
                <c:pt idx="4">
                  <c:v>49.13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2.71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IX 46</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57</a:t>
                    </a:r>
                  </a:p>
                  <a:p>
                    <a:r>
                      <a:t>3.46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46</a:t>
                    </a:r>
                  </a:p>
                  <a:p>
                    <a:r>
                      <a:t>13.53</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IX 46</c:v>
                </c:pt>
                <c:pt idx="5">
                  <c:v/>
                </c:pt>
                <c:pt idx="6">
                  <c:v/>
                </c:pt>
              </c:strCache>
            </c:strRef>
          </c:cat>
          <c:val>
            <c:numRef>
              <c:f>Sheet1!$C$2:$C$8</c:f>
              <c:numCache>
                <c:formatCode>General</c:formatCode>
                <c:ptCount val="7"/>
                <c:pt idx="0">
                  <c:v>3.46</c:v>
                </c:pt>
                <c:pt idx="4">
                  <c:v>13.53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IX 46</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IX 46</c:v>
                </c:pt>
                <c:pt idx="5">
                  <c:v/>
                </c:pt>
                <c:pt idx="6">
                  <c:v/>
                </c:pt>
              </c:strCache>
            </c:strRef>
          </c:cat>
          <c:val>
            <c:numRef>
              <c:f>Sheet1!$E$2:$E$8</c:f>
              <c:numCache>
                <c:formatCode>General</c:formatCode>
                <c:ptCount val="7"/>
                <c:pt idx="4">
                  <c:v>49.13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57</c:v>
                </c:pt>
                <c:pt idx="1">
                  <c:v/>
                </c:pt>
                <c:pt idx="2">
                  <c:v/>
                </c:pt>
                <c:pt idx="3">
                  <c:v/>
                </c:pt>
                <c:pt idx="4">
                  <c:v>IX 46</c:v>
                </c:pt>
                <c:pt idx="5">
                  <c:v/>
                </c:pt>
                <c:pt idx="6">
                  <c:v/>
                </c:pt>
              </c:strCache>
            </c:strRef>
          </c:cat>
          <c:val>
            <c:numRef>
              <c:f>Sheet1!$F$2:$F$8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2.71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100</a:t>
                    </a:r>
                  </a:p>
                  <a:p>
                    <a:r>
                      <a:t>2.69</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Sheet1!$C$2:$C$8</c:f>
              <c:numCache>
                <c:formatCode>General</c:formatCode>
                <c:ptCount val="7"/>
                <c:pt idx="5">
                  <c:v>2.69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Sheet1!$E$2:$E$8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Sheet1!$F$2:$F$8</c:f>
              <c:numCache>
                <c:formatCode>General</c:formatCode>
                <c:ptCount val="7"/>
                <c:pt idx="4">
                  <c:v>49.13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2.186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3.07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Sheet1!$C$2:$C$8</c:f>
              <c:numCache>
                <c:formatCode>General</c:formatCode>
                <c:ptCount val="7"/>
                <c:pt idx="1">
                  <c:v>3.07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Sheet1!$E$2:$E$8</c:f>
              <c:numCache>
                <c:formatCode>General</c:formatCode>
                <c:ptCount val="7"/>
                <c:pt idx="4">
                  <c:v>49.13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Sheet1!$F$2:$F$8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2.566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4.17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Sheet1!$C$2:$C$8</c:f>
              <c:numCache>
                <c:formatCode>General</c:formatCode>
                <c:ptCount val="7"/>
                <c:pt idx="1">
                  <c:v>4.17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Sheet1!$E$2:$E$8</c:f>
              <c:numCache>
                <c:formatCode>General</c:formatCode>
                <c:ptCount val="7"/>
                <c:pt idx="4">
                  <c:v>49.13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Sheet1!$F$2:$F$8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2.71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65</c:v>
                </c:pt>
                <c:pt idx="1">
                  <c:v/>
                </c:pt>
                <c:pt idx="2">
                  <c:v/>
                </c:pt>
                <c:pt idx="3">
                  <c:v/>
                </c:pt>
                <c:pt idx="4">
                  <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65</a:t>
                    </a:r>
                  </a:p>
                  <a:p>
                    <a:r>
                      <a:t>4.0</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65</c:v>
                </c:pt>
                <c:pt idx="1">
                  <c:v/>
                </c:pt>
                <c:pt idx="2">
                  <c:v/>
                </c:pt>
                <c:pt idx="3">
                  <c:v/>
                </c:pt>
                <c:pt idx="4">
                  <c:v/>
                </c:pt>
                <c:pt idx="5">
                  <c:v/>
                </c:pt>
                <c:pt idx="6">
                  <c:v/>
                </c:pt>
              </c:strCache>
            </c:strRef>
          </c:cat>
          <c:val>
            <c:numRef>
              <c:f>Sheet1!$C$2:$C$8</c:f>
              <c:numCache>
                <c:formatCode>General</c:formatCode>
                <c:ptCount val="7"/>
                <c:pt idx="0">
                  <c:v>4.0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65</c:v>
                </c:pt>
                <c:pt idx="1">
                  <c:v/>
                </c:pt>
                <c:pt idx="2">
                  <c:v/>
                </c:pt>
                <c:pt idx="3">
                  <c:v/>
                </c:pt>
                <c:pt idx="4">
                  <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65</c:v>
                </c:pt>
                <c:pt idx="1">
                  <c:v/>
                </c:pt>
                <c:pt idx="2">
                  <c:v/>
                </c:pt>
                <c:pt idx="3">
                  <c:v/>
                </c:pt>
                <c:pt idx="4">
                  <c:v/>
                </c:pt>
                <c:pt idx="5">
                  <c:v/>
                </c:pt>
                <c:pt idx="6">
                  <c:v/>
                </c:pt>
              </c:strCache>
            </c:strRef>
          </c:cat>
          <c:val>
            <c:numRef>
              <c:f>Sheet1!$E$2:$E$8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65</c:v>
                </c:pt>
                <c:pt idx="1">
                  <c:v/>
                </c:pt>
                <c:pt idx="2">
                  <c:v/>
                </c:pt>
                <c:pt idx="3">
                  <c:v/>
                </c:pt>
                <c:pt idx="4">
                  <c:v/>
                </c:pt>
                <c:pt idx="5">
                  <c:v/>
                </c:pt>
                <c:pt idx="6">
                  <c:v/>
                </c:pt>
              </c:strCache>
            </c:strRef>
          </c:cat>
          <c:val>
            <c:numRef>
              <c:f>Sheet1!$F$2:$F$8</c:f>
              <c:numCache>
                <c:formatCode>General</c:formatCode>
                <c:ptCount val="7"/>
                <c:pt idx="4">
                  <c:v>49.13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2.71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69</c:v>
                </c:pt>
                <c:pt idx="1">
                  <c:v/>
                </c:pt>
                <c:pt idx="2">
                  <c:v/>
                </c:pt>
                <c:pt idx="3">
                  <c:v/>
                </c:pt>
                <c:pt idx="4">
                  <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4.23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69</c:v>
                </c:pt>
                <c:pt idx="1">
                  <c:v/>
                </c:pt>
                <c:pt idx="2">
                  <c:v/>
                </c:pt>
                <c:pt idx="3">
                  <c:v/>
                </c:pt>
                <c:pt idx="4">
                  <c:v/>
                </c:pt>
                <c:pt idx="5">
                  <c:v/>
                </c:pt>
                <c:pt idx="6">
                  <c:v/>
                </c:pt>
              </c:strCache>
            </c:strRef>
          </c:cat>
          <c:val>
            <c:numRef>
              <c:f>Sheet1!$C$2:$C$8</c:f>
              <c:numCache>
                <c:formatCode>General</c:formatCode>
                <c:ptCount val="7"/>
                <c:pt idx="0">
                  <c:v>4.23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69</c:v>
                </c:pt>
                <c:pt idx="1">
                  <c:v/>
                </c:pt>
                <c:pt idx="2">
                  <c:v/>
                </c:pt>
                <c:pt idx="3">
                  <c:v/>
                </c:pt>
                <c:pt idx="4">
                  <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69</c:v>
                </c:pt>
                <c:pt idx="1">
                  <c:v/>
                </c:pt>
                <c:pt idx="2">
                  <c:v/>
                </c:pt>
                <c:pt idx="3">
                  <c:v/>
                </c:pt>
                <c:pt idx="4">
                  <c:v/>
                </c:pt>
                <c:pt idx="5">
                  <c:v/>
                </c:pt>
                <c:pt idx="6">
                  <c:v/>
                </c:pt>
              </c:strCache>
            </c:strRef>
          </c:cat>
          <c:val>
            <c:numRef>
              <c:f>Sheet1!$E$2:$E$8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69</c:v>
                </c:pt>
                <c:pt idx="1">
                  <c:v/>
                </c:pt>
                <c:pt idx="2">
                  <c:v/>
                </c:pt>
                <c:pt idx="3">
                  <c:v/>
                </c:pt>
                <c:pt idx="4">
                  <c:v/>
                </c:pt>
                <c:pt idx="5">
                  <c:v/>
                </c:pt>
                <c:pt idx="6">
                  <c:v/>
                </c:pt>
              </c:strCache>
            </c:strRef>
          </c:cat>
          <c:val>
            <c:numRef>
              <c:f>Sheet1!$F$2:$F$8</c:f>
              <c:numCache>
                <c:formatCode>General</c:formatCode>
                <c:ptCount val="7"/>
                <c:pt idx="4">
                  <c:v>49.13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2.71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45</c:v>
                </c:pt>
                <c:pt idx="1">
                  <c:v/>
                </c:pt>
                <c:pt idx="2">
                  <c:v/>
                </c:pt>
                <c:pt idx="3">
                  <c:v/>
                </c:pt>
                <c:pt idx="4">
                  <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45</a:t>
                    </a:r>
                  </a:p>
                  <a:p>
                    <a:r>
                      <a:t>2.78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45</c:v>
                </c:pt>
                <c:pt idx="1">
                  <c:v/>
                </c:pt>
                <c:pt idx="2">
                  <c:v/>
                </c:pt>
                <c:pt idx="3">
                  <c:v/>
                </c:pt>
                <c:pt idx="4">
                  <c:v/>
                </c:pt>
                <c:pt idx="5">
                  <c:v/>
                </c:pt>
                <c:pt idx="6">
                  <c:v/>
                </c:pt>
              </c:strCache>
            </c:strRef>
          </c:cat>
          <c:val>
            <c:numRef>
              <c:f>Sheet1!$C$2:$C$8</c:f>
              <c:numCache>
                <c:formatCode>General</c:formatCode>
                <c:ptCount val="7"/>
                <c:pt idx="0">
                  <c:v>2.78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45</c:v>
                </c:pt>
                <c:pt idx="1">
                  <c:v/>
                </c:pt>
                <c:pt idx="2">
                  <c:v/>
                </c:pt>
                <c:pt idx="3">
                  <c:v/>
                </c:pt>
                <c:pt idx="4">
                  <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45</c:v>
                </c:pt>
                <c:pt idx="1">
                  <c:v/>
                </c:pt>
                <c:pt idx="2">
                  <c:v/>
                </c:pt>
                <c:pt idx="3">
                  <c:v/>
                </c:pt>
                <c:pt idx="4">
                  <c:v/>
                </c:pt>
                <c:pt idx="5">
                  <c:v/>
                </c:pt>
                <c:pt idx="6">
                  <c:v/>
                </c:pt>
              </c:strCache>
            </c:strRef>
          </c:cat>
          <c:val>
            <c:numRef>
              <c:f>Sheet1!$E$2:$E$8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Bevel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45</c:v>
                </c:pt>
                <c:pt idx="1">
                  <c:v/>
                </c:pt>
                <c:pt idx="2">
                  <c:v/>
                </c:pt>
                <c:pt idx="3">
                  <c:v/>
                </c:pt>
                <c:pt idx="4">
                  <c:v/>
                </c:pt>
                <c:pt idx="5">
                  <c:v/>
                </c:pt>
                <c:pt idx="6">
                  <c:v/>
                </c:pt>
              </c:strCache>
            </c:strRef>
          </c:cat>
          <c:val>
            <c:numRef>
              <c:f>Sheet1!$F$2:$F$8</c:f>
              <c:numCache>
                <c:formatCode>General</c:formatCode>
                <c:ptCount val="7"/>
                <c:pt idx="4">
                  <c:v>49.13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2.277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262</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17</a:t>
                    </a:r>
                  </a:p>
                  <a:p>
                    <a:r>
                      <a:t>0.76</a:t>
                    </a:r>
                  </a:p>
                </c:rich>
              </c:tx>
              <c:dLblPos val="l"/>
              <c:showLegendKey val="0"/>
              <c:showVal val="1"/>
              <c:showCatName val="0"/>
              <c:showSerName val="0"/>
              <c:showPercent val="0"/>
              <c:showBubbleSize val="0"/>
            </c:dLbl>
            <c:dLbl>
              <c:idx val="1"/>
              <c:tx>
                <c:rich>
                  <a:bodyPr/>
                  <a:lstStyle/>
                  <a:p>
                    <a:r>
                      <a:t>IX 262</a:t>
                    </a:r>
                  </a:p>
                  <a:p>
                    <a:r>
                      <a:t>2.33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262</c:v>
                </c:pt>
              </c:strCache>
            </c:strRef>
          </c:cat>
          <c:val>
            <c:numRef>
              <c:f>Sheet1!$C$2:$C$3</c:f>
              <c:numCache>
                <c:formatCode>General</c:formatCode>
                <c:ptCount val="2"/>
                <c:pt idx="0">
                  <c:v>0.76</c:v>
                </c:pt>
                <c:pt idx="1">
                  <c:v>2.33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262</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262</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17</c:v>
                </c:pt>
                <c:pt idx="1">
                  <c:v>IX 262</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26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1.15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Sheet1!$C$2:$C$8</c:f>
              <c:numCache>
                <c:formatCode>General</c:formatCode>
                <c:ptCount val="7"/>
                <c:pt idx="1">
                  <c:v>1.15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Sheet1!$E$2:$E$8</c:f>
              <c:numCache>
                <c:formatCode>General</c:formatCode>
                <c:ptCount val="7"/>
                <c:pt idx="4">
                  <c:v>49.13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100</c:v>
                </c:pt>
                <c:pt idx="2">
                  <c:v/>
                </c:pt>
                <c:pt idx="3">
                  <c:v/>
                </c:pt>
                <c:pt idx="4">
                  <c:v/>
                </c:pt>
                <c:pt idx="5">
                  <c:v/>
                </c:pt>
                <c:pt idx="6">
                  <c:v/>
                </c:pt>
              </c:strCache>
            </c:strRef>
          </c:cat>
          <c:val>
            <c:numRef>
              <c:f>Sheet1!$F$2:$F$8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0.6499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128</c:v>
                </c:pt>
                <c:pt idx="1">
                  <c:v>IX 100</c:v>
                </c:pt>
                <c:pt idx="2">
                  <c:v/>
                </c:pt>
                <c:pt idx="3">
                  <c:v/>
                </c:pt>
                <c:pt idx="4">
                  <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128</a:t>
                    </a:r>
                  </a:p>
                  <a:p>
                    <a:r>
                      <a:t>7.83</a:t>
                    </a:r>
                  </a:p>
                </c:rich>
              </c:tx>
              <c:dLblPos val="l"/>
              <c:showLegendKey val="0"/>
              <c:showVal val="1"/>
              <c:showCatName val="0"/>
              <c:showSerName val="0"/>
              <c:showPercent val="0"/>
              <c:showBubbleSize val="0"/>
            </c:dLbl>
            <c:dLbl>
              <c:idx val="1"/>
              <c:tx>
                <c:rich>
                  <a:bodyPr/>
                  <a:lstStyle/>
                  <a:p>
                    <a:r>
                      <a:t>IX 100</a:t>
                    </a:r>
                  </a:p>
                  <a:p>
                    <a:r>
                      <a:t>3.87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128</c:v>
                </c:pt>
                <c:pt idx="1">
                  <c:v>IX 100</c:v>
                </c:pt>
                <c:pt idx="2">
                  <c:v/>
                </c:pt>
                <c:pt idx="3">
                  <c:v/>
                </c:pt>
                <c:pt idx="4">
                  <c:v/>
                </c:pt>
                <c:pt idx="5">
                  <c:v/>
                </c:pt>
                <c:pt idx="6">
                  <c:v/>
                </c:pt>
              </c:strCache>
            </c:strRef>
          </c:cat>
          <c:val>
            <c:numRef>
              <c:f>Sheet1!$C$2:$C$8</c:f>
              <c:numCache>
                <c:formatCode>General</c:formatCode>
                <c:ptCount val="7"/>
                <c:pt idx="0">
                  <c:v>7.83</c:v>
                </c:pt>
                <c:pt idx="1">
                  <c:v>3.87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128</c:v>
                </c:pt>
                <c:pt idx="1">
                  <c:v>IX 100</c:v>
                </c:pt>
                <c:pt idx="2">
                  <c:v/>
                </c:pt>
                <c:pt idx="3">
                  <c:v/>
                </c:pt>
                <c:pt idx="4">
                  <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128</c:v>
                </c:pt>
                <c:pt idx="1">
                  <c:v>IX 100</c:v>
                </c:pt>
                <c:pt idx="2">
                  <c:v/>
                </c:pt>
                <c:pt idx="3">
                  <c:v/>
                </c:pt>
                <c:pt idx="4">
                  <c:v/>
                </c:pt>
                <c:pt idx="5">
                  <c:v/>
                </c:pt>
                <c:pt idx="6">
                  <c:v/>
                </c:pt>
              </c:strCache>
            </c:strRef>
          </c:cat>
          <c:val>
            <c:numRef>
              <c:f>Sheet1!$E$2:$E$8</c:f>
              <c:numCache>
                <c:formatCode>General</c:formatCode>
                <c:ptCount val="7"/>
                <c:pt idx="4">
                  <c:v>49.13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128</c:v>
                </c:pt>
                <c:pt idx="1">
                  <c:v>IX 100</c:v>
                </c:pt>
                <c:pt idx="2">
                  <c:v/>
                </c:pt>
                <c:pt idx="3">
                  <c:v/>
                </c:pt>
                <c:pt idx="4">
                  <c:v/>
                </c:pt>
                <c:pt idx="5">
                  <c:v/>
                </c:pt>
                <c:pt idx="6">
                  <c:v/>
                </c:pt>
              </c:strCache>
            </c:strRef>
          </c:cat>
          <c:val>
            <c:numRef>
              <c:f>Sheet1!$F$2:$F$8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2.71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18</c:v>
                </c:pt>
                <c:pt idx="1">
                  <c:v>IX 100</c:v>
                </c:pt>
                <c:pt idx="2">
                  <c:v/>
                </c:pt>
                <c:pt idx="3">
                  <c:v/>
                </c:pt>
                <c:pt idx="4">
                  <c:v/>
                </c:pt>
                <c:pt idx="5">
                  <c:v/>
                </c:pt>
                <c:pt idx="6">
                  <c:v/>
                </c:pt>
              </c:strCache>
            </c:strRef>
          </c:cat>
          <c:val>
            <c:numRef>
              <c:f>Sheet1!$B$2:$B$8</c:f>
              <c:numCache>
                <c:formatCode>General</c:formatCode>
                <c:ptCount val="7"/>
                <c:pt idx="0">
                  <c:v>5.37</c:v>
                </c:pt>
                <c:pt idx="1">
                  <c:v>4.4</c:v>
                </c:pt>
                <c:pt idx="2">
                  <c:v>4.79</c:v>
                </c:pt>
                <c:pt idx="3">
                  <c:v>4.69</c:v>
                </c:pt>
                <c:pt idx="4">
                  <c:v>17.56</c:v>
                </c:pt>
                <c:pt idx="5">
                  <c:v>3.21</c:v>
                </c:pt>
                <c:pt idx="6">
                  <c:v>5.53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18</a:t>
                    </a:r>
                  </a:p>
                  <a:p>
                    <a:r>
                      <a:t>1.12</a:t>
                    </a:r>
                  </a:p>
                </c:rich>
              </c:tx>
              <c:dLblPos val="l"/>
              <c:showLegendKey val="0"/>
              <c:showVal val="1"/>
              <c:showCatName val="0"/>
              <c:showSerName val="0"/>
              <c:showPercent val="0"/>
              <c:showBubbleSize val="0"/>
            </c:dLbl>
            <c:dLbl>
              <c:idx val="1"/>
              <c:tx>
                <c:rich>
                  <a:bodyPr/>
                  <a:lstStyle/>
                  <a:p>
                    <a:r>
                      <a:t>IX 100</a:t>
                    </a:r>
                  </a:p>
                  <a:p>
                    <a:r>
                      <a:t>0.87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18</c:v>
                </c:pt>
                <c:pt idx="1">
                  <c:v>IX 100</c:v>
                </c:pt>
                <c:pt idx="2">
                  <c:v/>
                </c:pt>
                <c:pt idx="3">
                  <c:v/>
                </c:pt>
                <c:pt idx="4">
                  <c:v/>
                </c:pt>
                <c:pt idx="5">
                  <c:v/>
                </c:pt>
                <c:pt idx="6">
                  <c:v/>
                </c:pt>
              </c:strCache>
            </c:strRef>
          </c:cat>
          <c:val>
            <c:numRef>
              <c:f>Sheet1!$C$2:$C$8</c:f>
              <c:numCache>
                <c:formatCode>General</c:formatCode>
                <c:ptCount val="7"/>
                <c:pt idx="0">
                  <c:v>1.12</c:v>
                </c:pt>
                <c:pt idx="1">
                  <c:v>0.87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18</c:v>
                </c:pt>
                <c:pt idx="1">
                  <c:v>IX 100</c:v>
                </c:pt>
                <c:pt idx="2">
                  <c:v/>
                </c:pt>
                <c:pt idx="3">
                  <c:v/>
                </c:pt>
                <c:pt idx="4">
                  <c:v/>
                </c:pt>
                <c:pt idx="5">
                  <c:v/>
                </c:pt>
                <c:pt idx="6">
                  <c:v/>
                </c:pt>
              </c:strCache>
            </c:strRef>
          </c:cat>
          <c:val>
            <c:numRef>
              <c:f>Sheet1!$D$2:$D$8</c:f>
              <c:numCache>
                <c:formatCode>General</c:formatCode>
                <c:ptCount val="7"/>
                <c:pt idx="0">
                  <c:v>6.11</c:v>
                </c:pt>
                <c:pt idx="4">
                  <c:v>29.74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Bevel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18</c:v>
                </c:pt>
                <c:pt idx="1">
                  <c:v>IX 100</c:v>
                </c:pt>
                <c:pt idx="2">
                  <c:v/>
                </c:pt>
                <c:pt idx="3">
                  <c:v/>
                </c:pt>
                <c:pt idx="4">
                  <c:v/>
                </c:pt>
                <c:pt idx="5">
                  <c:v/>
                </c:pt>
                <c:pt idx="6">
                  <c:v/>
                </c:pt>
              </c:strCache>
            </c:strRef>
          </c:cat>
          <c:val>
            <c:numRef>
              <c:f>Sheet1!$E$2:$E$8</c:f>
              <c:numCache>
                <c:formatCode>General</c:formatCode>
                <c:ptCount val="7"/>
                <c:pt idx="4">
                  <c:v>49.13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18</c:v>
                </c:pt>
                <c:pt idx="1">
                  <c:v>IX 100</c:v>
                </c:pt>
                <c:pt idx="2">
                  <c:v/>
                </c:pt>
                <c:pt idx="3">
                  <c:v/>
                </c:pt>
                <c:pt idx="4">
                  <c:v/>
                </c:pt>
                <c:pt idx="5">
                  <c:v/>
                </c:pt>
                <c:pt idx="6">
                  <c:v/>
                </c:pt>
              </c:strCache>
            </c:strRef>
          </c:cat>
          <c:val>
            <c:numRef>
              <c:f>Sheet1!$F$2:$F$8</c:f>
              <c:numCache>
                <c:formatCode>General</c:formatCode>
                <c:ptCount val="7"/>
                <c:pt idx="3">
                  <c:v>4.75</c:v>
                </c:pt>
                <c:pt idx="4">
                  <c:v>5.22</c:v>
                </c:pt>
                <c:pt idx="5">
                  <c:v>4.5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9.6279"/>
          <c:min val="0.365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86</c:v>
                </c:pt>
                <c:pt idx="1">
                  <c:v/>
                </c:pt>
                <c:pt idx="2">
                  <c:v/>
                </c:pt>
                <c:pt idx="3">
                  <c:v/>
                </c:pt>
                <c:pt idx="4">
                  <c:v/>
                </c:pt>
                <c:pt idx="5">
                  <c:v/>
                </c:pt>
                <c:pt idx="6">
                  <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86</a:t>
                    </a:r>
                  </a:p>
                  <a:p>
                    <a:r>
                      <a:t>3.45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86</c:v>
                </c:pt>
                <c:pt idx="1">
                  <c:v/>
                </c:pt>
                <c:pt idx="2">
                  <c:v/>
                </c:pt>
                <c:pt idx="3">
                  <c:v/>
                </c:pt>
                <c:pt idx="4">
                  <c:v/>
                </c:pt>
                <c:pt idx="5">
                  <c:v/>
                </c:pt>
                <c:pt idx="6">
                  <c:v/>
                </c:pt>
              </c:strCache>
            </c:strRef>
          </c:cat>
          <c:val>
            <c:numRef>
              <c:f>Sheet1!$C$2:$C$8</c:f>
              <c:numCache>
                <c:formatCode>General</c:formatCode>
                <c:ptCount val="7"/>
                <c:pt idx="0">
                  <c:v>3.45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86</c:v>
                </c:pt>
                <c:pt idx="1">
                  <c:v/>
                </c:pt>
                <c:pt idx="2">
                  <c:v/>
                </c:pt>
                <c:pt idx="3">
                  <c:v/>
                </c:pt>
                <c:pt idx="4">
                  <c:v/>
                </c:pt>
                <c:pt idx="5">
                  <c:v/>
                </c:pt>
                <c:pt idx="6">
                  <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86</c:v>
                </c:pt>
                <c:pt idx="1">
                  <c:v/>
                </c:pt>
                <c:pt idx="2">
                  <c:v/>
                </c:pt>
                <c:pt idx="3">
                  <c:v/>
                </c:pt>
                <c:pt idx="4">
                  <c:v/>
                </c:pt>
                <c:pt idx="5">
                  <c:v/>
                </c:pt>
                <c:pt idx="6">
                  <c:v/>
                </c:pt>
              </c:strCache>
            </c:strRef>
          </c:cat>
          <c:val>
            <c:numRef>
              <c:f>Sheet1!$E$2:$E$8</c:f>
              <c:numCache>
                <c:formatCode>General</c:formatCode>
                <c:ptCount val="7"/>
                <c:pt idx="1">
                  <c:v>2.7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86</c:v>
                </c:pt>
                <c:pt idx="1">
                  <c:v/>
                </c:pt>
                <c:pt idx="2">
                  <c:v/>
                </c:pt>
                <c:pt idx="3">
                  <c:v/>
                </c:pt>
                <c:pt idx="4">
                  <c:v/>
                </c:pt>
                <c:pt idx="5">
                  <c:v/>
                </c:pt>
                <c:pt idx="6">
                  <c:v/>
                </c:pt>
              </c:strCache>
            </c:strRef>
          </c:cat>
          <c:val>
            <c:numRef>
              <c:f>Sheet1!$F$2:$F$8</c:f>
              <c:numCache>
                <c:formatCode>General</c:formatCode>
                <c:ptCount val="7"/>
                <c:pt idx="3">
                  <c:v>2.3</c:v>
                </c:pt>
                <c:pt idx="4">
                  <c:v>2.18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63</a:t>
                    </a:r>
                  </a:p>
                  <a:p>
                    <a:r>
                      <a:t>2.54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Sheet1!$C$2:$C$8</c:f>
              <c:numCache>
                <c:formatCode>General</c:formatCode>
                <c:ptCount val="7"/>
                <c:pt idx="0">
                  <c:v>2.54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Sheet1!$E$2:$E$8</c:f>
              <c:numCache>
                <c:formatCode>General</c:formatCode>
                <c:ptCount val="7"/>
                <c:pt idx="3">
                  <c:v>2.3</c:v>
                </c:pt>
                <c:pt idx="4">
                  <c:v>2.18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63</c:v>
                </c:pt>
                <c:pt idx="1">
                  <c:v/>
                </c:pt>
                <c:pt idx="2">
                  <c:v/>
                </c:pt>
                <c:pt idx="3">
                  <c:v/>
                </c:pt>
                <c:pt idx="4">
                  <c:v/>
                </c:pt>
                <c:pt idx="5">
                  <c:v/>
                </c:pt>
                <c:pt idx="6">
                  <c:v/>
                </c:pt>
              </c:strCache>
            </c:strRef>
          </c:cat>
          <c:val>
            <c:numRef>
              <c:f>Sheet1!$F$2:$F$8</c:f>
              <c:numCache>
                <c:formatCode>General</c:formatCode>
                <c:ptCount val="7"/>
                <c:pt idx="1">
                  <c:v>2.7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100</a:t>
                    </a:r>
                  </a:p>
                  <a:p>
                    <a:r>
                      <a:t>1.78</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Sheet1!$C$2:$C$8</c:f>
              <c:numCache>
                <c:formatCode>General</c:formatCode>
                <c:ptCount val="7"/>
                <c:pt idx="4">
                  <c:v>1.78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Sheet1!$E$2:$E$8</c:f>
              <c:numCache>
                <c:formatCode>General</c:formatCode>
                <c:ptCount val="7"/>
                <c:pt idx="3">
                  <c:v>2.3</c:v>
                </c:pt>
                <c:pt idx="4">
                  <c:v>2.18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100</c:v>
                </c:pt>
                <c:pt idx="5">
                  <c:v/>
                </c:pt>
                <c:pt idx="6">
                  <c:v/>
                </c:pt>
              </c:strCache>
            </c:strRef>
          </c:cat>
          <c:val>
            <c:numRef>
              <c:f>Sheet1!$F$2:$F$8</c:f>
              <c:numCache>
                <c:formatCode>General</c:formatCode>
                <c:ptCount val="7"/>
                <c:pt idx="1">
                  <c:v>2.7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81</c:v>
                </c:pt>
                <c:pt idx="2">
                  <c:v/>
                </c:pt>
                <c:pt idx="3">
                  <c:v/>
                </c:pt>
                <c:pt idx="4">
                  <c:v/>
                </c:pt>
                <c:pt idx="5">
                  <c:v/>
                </c:pt>
                <c:pt idx="6">
                  <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81</a:t>
                    </a:r>
                  </a:p>
                  <a:p>
                    <a:r>
                      <a:t>2.18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81</c:v>
                </c:pt>
                <c:pt idx="2">
                  <c:v/>
                </c:pt>
                <c:pt idx="3">
                  <c:v/>
                </c:pt>
                <c:pt idx="4">
                  <c:v/>
                </c:pt>
                <c:pt idx="5">
                  <c:v/>
                </c:pt>
                <c:pt idx="6">
                  <c:v/>
                </c:pt>
              </c:strCache>
            </c:strRef>
          </c:cat>
          <c:val>
            <c:numRef>
              <c:f>Sheet1!$C$2:$C$8</c:f>
              <c:numCache>
                <c:formatCode>General</c:formatCode>
                <c:ptCount val="7"/>
                <c:pt idx="1">
                  <c:v>2.18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81</c:v>
                </c:pt>
                <c:pt idx="2">
                  <c:v/>
                </c:pt>
                <c:pt idx="3">
                  <c:v/>
                </c:pt>
                <c:pt idx="4">
                  <c:v/>
                </c:pt>
                <c:pt idx="5">
                  <c:v/>
                </c:pt>
                <c:pt idx="6">
                  <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81</c:v>
                </c:pt>
                <c:pt idx="2">
                  <c:v/>
                </c:pt>
                <c:pt idx="3">
                  <c:v/>
                </c:pt>
                <c:pt idx="4">
                  <c:v/>
                </c:pt>
                <c:pt idx="5">
                  <c:v/>
                </c:pt>
                <c:pt idx="6">
                  <c:v/>
                </c:pt>
              </c:strCache>
            </c:strRef>
          </c:cat>
          <c:val>
            <c:numRef>
              <c:f>Sheet1!$E$2:$E$8</c:f>
              <c:numCache>
                <c:formatCode>General</c:formatCode>
                <c:ptCount val="7"/>
                <c:pt idx="1">
                  <c:v>2.7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81</c:v>
                </c:pt>
                <c:pt idx="2">
                  <c:v/>
                </c:pt>
                <c:pt idx="3">
                  <c:v/>
                </c:pt>
                <c:pt idx="4">
                  <c:v/>
                </c:pt>
                <c:pt idx="5">
                  <c:v/>
                </c:pt>
                <c:pt idx="6">
                  <c:v/>
                </c:pt>
              </c:strCache>
            </c:strRef>
          </c:cat>
          <c:val>
            <c:numRef>
              <c:f>Sheet1!$F$2:$F$8</c:f>
              <c:numCache>
                <c:formatCode>General</c:formatCode>
                <c:ptCount val="7"/>
                <c:pt idx="3">
                  <c:v>2.3</c:v>
                </c:pt>
                <c:pt idx="4">
                  <c:v>2.18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51</a:t>
                    </a:r>
                  </a:p>
                  <a:p>
                    <a:r>
                      <a:t>2.06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Sheet1!$C$2:$C$8</c:f>
              <c:numCache>
                <c:formatCode>General</c:formatCode>
                <c:ptCount val="7"/>
                <c:pt idx="0">
                  <c:v>2.06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Sheet1!$E$2:$E$8</c:f>
              <c:numCache>
                <c:formatCode>General</c:formatCode>
                <c:ptCount val="7"/>
                <c:pt idx="3">
                  <c:v>2.3</c:v>
                </c:pt>
                <c:pt idx="4">
                  <c:v>2.18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Sheet1!$F$2:$F$8</c:f>
              <c:numCache>
                <c:formatCode>General</c:formatCode>
                <c:ptCount val="7"/>
                <c:pt idx="1">
                  <c:v>2.7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100</a:t>
                    </a:r>
                  </a:p>
                  <a:p>
                    <a:r>
                      <a:t>1.26</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Sheet1!$C$2:$C$8</c:f>
              <c:numCache>
                <c:formatCode>General</c:formatCode>
                <c:ptCount val="7"/>
                <c:pt idx="6">
                  <c:v>1.26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Sheet1!$E$2:$E$8</c:f>
              <c:numCache>
                <c:formatCode>General</c:formatCode>
                <c:ptCount val="7"/>
                <c:pt idx="3">
                  <c:v>2.3</c:v>
                </c:pt>
                <c:pt idx="4">
                  <c:v>2.18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100</c:v>
                </c:pt>
              </c:strCache>
            </c:strRef>
          </c:cat>
          <c:val>
            <c:numRef>
              <c:f>Sheet1!$F$2:$F$8</c:f>
              <c:numCache>
                <c:formatCode>General</c:formatCode>
                <c:ptCount val="7"/>
                <c:pt idx="1">
                  <c:v>2.7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36</c:v>
                </c:pt>
                <c:pt idx="1">
                  <c:v/>
                </c:pt>
                <c:pt idx="2">
                  <c:v/>
                </c:pt>
                <c:pt idx="3">
                  <c:v/>
                </c:pt>
                <c:pt idx="4">
                  <c:v/>
                </c:pt>
                <c:pt idx="5">
                  <c:v/>
                </c:pt>
                <c:pt idx="6">
                  <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36</a:t>
                    </a:r>
                  </a:p>
                  <a:p>
                    <a:r>
                      <a:t>1.44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36</c:v>
                </c:pt>
                <c:pt idx="1">
                  <c:v/>
                </c:pt>
                <c:pt idx="2">
                  <c:v/>
                </c:pt>
                <c:pt idx="3">
                  <c:v/>
                </c:pt>
                <c:pt idx="4">
                  <c:v/>
                </c:pt>
                <c:pt idx="5">
                  <c:v/>
                </c:pt>
                <c:pt idx="6">
                  <c:v/>
                </c:pt>
              </c:strCache>
            </c:strRef>
          </c:cat>
          <c:val>
            <c:numRef>
              <c:f>Sheet1!$C$2:$C$8</c:f>
              <c:numCache>
                <c:formatCode>General</c:formatCode>
                <c:ptCount val="7"/>
                <c:pt idx="0">
                  <c:v>1.44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36</c:v>
                </c:pt>
                <c:pt idx="1">
                  <c:v/>
                </c:pt>
                <c:pt idx="2">
                  <c:v/>
                </c:pt>
                <c:pt idx="3">
                  <c:v/>
                </c:pt>
                <c:pt idx="4">
                  <c:v/>
                </c:pt>
                <c:pt idx="5">
                  <c:v/>
                </c:pt>
                <c:pt idx="6">
                  <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36</c:v>
                </c:pt>
                <c:pt idx="1">
                  <c:v/>
                </c:pt>
                <c:pt idx="2">
                  <c:v/>
                </c:pt>
                <c:pt idx="3">
                  <c:v/>
                </c:pt>
                <c:pt idx="4">
                  <c:v/>
                </c:pt>
                <c:pt idx="5">
                  <c:v/>
                </c:pt>
                <c:pt idx="6">
                  <c:v/>
                </c:pt>
              </c:strCache>
            </c:strRef>
          </c:cat>
          <c:val>
            <c:numRef>
              <c:f>Sheet1!$E$2:$E$8</c:f>
              <c:numCache>
                <c:formatCode>General</c:formatCode>
                <c:ptCount val="7"/>
                <c:pt idx="3">
                  <c:v>2.3</c:v>
                </c:pt>
                <c:pt idx="4">
                  <c:v>2.18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36</c:v>
                </c:pt>
                <c:pt idx="1">
                  <c:v/>
                </c:pt>
                <c:pt idx="2">
                  <c:v/>
                </c:pt>
                <c:pt idx="3">
                  <c:v/>
                </c:pt>
                <c:pt idx="4">
                  <c:v/>
                </c:pt>
                <c:pt idx="5">
                  <c:v/>
                </c:pt>
                <c:pt idx="6">
                  <c:v/>
                </c:pt>
              </c:strCache>
            </c:strRef>
          </c:cat>
          <c:val>
            <c:numRef>
              <c:f>Sheet1!$F$2:$F$8</c:f>
              <c:numCache>
                <c:formatCode>General</c:formatCode>
                <c:ptCount val="7"/>
                <c:pt idx="1">
                  <c:v>2.7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43</a:t>
                    </a:r>
                  </a:p>
                  <a:p>
                    <a:r>
                      <a:t>1.99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Sheet1!$C$2:$C$3</c:f>
              <c:numCache>
                <c:formatCode>General</c:formatCode>
                <c:ptCount val="2"/>
                <c:pt idx="0">
                  <c:v>1.99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52</c:v>
                </c:pt>
                <c:pt idx="1">
                  <c:v/>
                </c:pt>
                <c:pt idx="2">
                  <c:v/>
                </c:pt>
                <c:pt idx="3">
                  <c:v/>
                </c:pt>
                <c:pt idx="4">
                  <c:v/>
                </c:pt>
                <c:pt idx="5">
                  <c:v/>
                </c:pt>
                <c:pt idx="6">
                  <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52</a:t>
                    </a:r>
                  </a:p>
                  <a:p>
                    <a:r>
                      <a:t>2.09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52</c:v>
                </c:pt>
                <c:pt idx="1">
                  <c:v/>
                </c:pt>
                <c:pt idx="2">
                  <c:v/>
                </c:pt>
                <c:pt idx="3">
                  <c:v/>
                </c:pt>
                <c:pt idx="4">
                  <c:v/>
                </c:pt>
                <c:pt idx="5">
                  <c:v/>
                </c:pt>
                <c:pt idx="6">
                  <c:v/>
                </c:pt>
              </c:strCache>
            </c:strRef>
          </c:cat>
          <c:val>
            <c:numRef>
              <c:f>Sheet1!$C$2:$C$8</c:f>
              <c:numCache>
                <c:formatCode>General</c:formatCode>
                <c:ptCount val="7"/>
                <c:pt idx="0">
                  <c:v>2.09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52</c:v>
                </c:pt>
                <c:pt idx="1">
                  <c:v/>
                </c:pt>
                <c:pt idx="2">
                  <c:v/>
                </c:pt>
                <c:pt idx="3">
                  <c:v/>
                </c:pt>
                <c:pt idx="4">
                  <c:v/>
                </c:pt>
                <c:pt idx="5">
                  <c:v/>
                </c:pt>
                <c:pt idx="6">
                  <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52</c:v>
                </c:pt>
                <c:pt idx="1">
                  <c:v/>
                </c:pt>
                <c:pt idx="2">
                  <c:v/>
                </c:pt>
                <c:pt idx="3">
                  <c:v/>
                </c:pt>
                <c:pt idx="4">
                  <c:v/>
                </c:pt>
                <c:pt idx="5">
                  <c:v/>
                </c:pt>
                <c:pt idx="6">
                  <c:v/>
                </c:pt>
              </c:strCache>
            </c:strRef>
          </c:cat>
          <c:val>
            <c:numRef>
              <c:f>Sheet1!$E$2:$E$8</c:f>
              <c:numCache>
                <c:formatCode>General</c:formatCode>
                <c:ptCount val="7"/>
                <c:pt idx="3">
                  <c:v>2.3</c:v>
                </c:pt>
                <c:pt idx="4">
                  <c:v>2.18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52</c:v>
                </c:pt>
                <c:pt idx="1">
                  <c:v/>
                </c:pt>
                <c:pt idx="2">
                  <c:v/>
                </c:pt>
                <c:pt idx="3">
                  <c:v/>
                </c:pt>
                <c:pt idx="4">
                  <c:v/>
                </c:pt>
                <c:pt idx="5">
                  <c:v/>
                </c:pt>
                <c:pt idx="6">
                  <c:v/>
                </c:pt>
              </c:strCache>
            </c:strRef>
          </c:cat>
          <c:val>
            <c:numRef>
              <c:f>Sheet1!$F$2:$F$8</c:f>
              <c:numCache>
                <c:formatCode>General</c:formatCode>
                <c:ptCount val="7"/>
                <c:pt idx="1">
                  <c:v>2.7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26</a:t>
                    </a:r>
                  </a:p>
                  <a:p>
                    <a:r>
                      <a:t>1.05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Sheet1!$C$2:$C$8</c:f>
              <c:numCache>
                <c:formatCode>General</c:formatCode>
                <c:ptCount val="7"/>
                <c:pt idx="0">
                  <c:v>1.05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Sheet1!$E$2:$E$8</c:f>
              <c:numCache>
                <c:formatCode>General</c:formatCode>
                <c:ptCount val="7"/>
                <c:pt idx="3">
                  <c:v>2.3</c:v>
                </c:pt>
                <c:pt idx="4">
                  <c:v>2.18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26</c:v>
                </c:pt>
                <c:pt idx="1">
                  <c:v/>
                </c:pt>
                <c:pt idx="2">
                  <c:v/>
                </c:pt>
                <c:pt idx="3">
                  <c:v/>
                </c:pt>
                <c:pt idx="4">
                  <c:v/>
                </c:pt>
                <c:pt idx="5">
                  <c:v/>
                </c:pt>
                <c:pt idx="6">
                  <c:v/>
                </c:pt>
              </c:strCache>
            </c:strRef>
          </c:cat>
          <c:val>
            <c:numRef>
              <c:f>Sheet1!$F$2:$F$8</c:f>
              <c:numCache>
                <c:formatCode>General</c:formatCode>
                <c:ptCount val="7"/>
                <c:pt idx="1">
                  <c:v>2.7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62</c:v>
                </c:pt>
                <c:pt idx="2">
                  <c:v/>
                </c:pt>
                <c:pt idx="3">
                  <c:v/>
                </c:pt>
                <c:pt idx="4">
                  <c:v/>
                </c:pt>
                <c:pt idx="5">
                  <c:v/>
                </c:pt>
                <c:pt idx="6">
                  <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62</a:t>
                    </a:r>
                  </a:p>
                  <a:p>
                    <a:r>
                      <a:t>1.66</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62</c:v>
                </c:pt>
                <c:pt idx="2">
                  <c:v/>
                </c:pt>
                <c:pt idx="3">
                  <c:v/>
                </c:pt>
                <c:pt idx="4">
                  <c:v/>
                </c:pt>
                <c:pt idx="5">
                  <c:v/>
                </c:pt>
                <c:pt idx="6">
                  <c:v/>
                </c:pt>
              </c:strCache>
            </c:strRef>
          </c:cat>
          <c:val>
            <c:numRef>
              <c:f>Sheet1!$C$2:$C$8</c:f>
              <c:numCache>
                <c:formatCode>General</c:formatCode>
                <c:ptCount val="7"/>
                <c:pt idx="1">
                  <c:v>1.66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62</c:v>
                </c:pt>
                <c:pt idx="2">
                  <c:v/>
                </c:pt>
                <c:pt idx="3">
                  <c:v/>
                </c:pt>
                <c:pt idx="4">
                  <c:v/>
                </c:pt>
                <c:pt idx="5">
                  <c:v/>
                </c:pt>
                <c:pt idx="6">
                  <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62</c:v>
                </c:pt>
                <c:pt idx="2">
                  <c:v/>
                </c:pt>
                <c:pt idx="3">
                  <c:v/>
                </c:pt>
                <c:pt idx="4">
                  <c:v/>
                </c:pt>
                <c:pt idx="5">
                  <c:v/>
                </c:pt>
                <c:pt idx="6">
                  <c:v/>
                </c:pt>
              </c:strCache>
            </c:strRef>
          </c:cat>
          <c:val>
            <c:numRef>
              <c:f>Sheet1!$E$2:$E$8</c:f>
              <c:numCache>
                <c:formatCode>General</c:formatCode>
                <c:ptCount val="7"/>
                <c:pt idx="1">
                  <c:v>2.7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62</c:v>
                </c:pt>
                <c:pt idx="2">
                  <c:v/>
                </c:pt>
                <c:pt idx="3">
                  <c:v/>
                </c:pt>
                <c:pt idx="4">
                  <c:v/>
                </c:pt>
                <c:pt idx="5">
                  <c:v/>
                </c:pt>
                <c:pt idx="6">
                  <c:v/>
                </c:pt>
              </c:strCache>
            </c:strRef>
          </c:cat>
          <c:val>
            <c:numRef>
              <c:f>Sheet1!$F$2:$F$8</c:f>
              <c:numCache>
                <c:formatCode>General</c:formatCode>
                <c:ptCount val="7"/>
                <c:pt idx="3">
                  <c:v>2.3</c:v>
                </c:pt>
                <c:pt idx="4">
                  <c:v>2.18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37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31</c:v>
                </c:pt>
                <c:pt idx="2">
                  <c:v>IX 100</c:v>
                </c:pt>
                <c:pt idx="3">
                  <c:v/>
                </c:pt>
                <c:pt idx="4">
                  <c:v/>
                </c:pt>
                <c:pt idx="5">
                  <c:v/>
                </c:pt>
                <c:pt idx="6">
                  <c:v>IX 100</c:v>
                </c:pt>
              </c:strCache>
            </c:strRef>
          </c:cat>
          <c:val>
            <c:numRef>
              <c:f>Sheet1!$B$2:$B$8</c:f>
              <c:numCache>
                <c:formatCode>General</c:formatCode>
                <c:ptCount val="7"/>
                <c:pt idx="0">
                  <c:v>3.31</c:v>
                </c:pt>
                <c:pt idx="1">
                  <c:v>2.66</c:v>
                </c:pt>
                <c:pt idx="2">
                  <c:v>1.67</c:v>
                </c:pt>
                <c:pt idx="3">
                  <c:v>2.26</c:v>
                </c:pt>
                <c:pt idx="4">
                  <c:v>1.96</c:v>
                </c:pt>
                <c:pt idx="5">
                  <c:v>0.87</c:v>
                </c:pt>
                <c:pt idx="6">
                  <c:v>1.18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61</a:t>
                    </a:r>
                  </a:p>
                  <a:p>
                    <a:r>
                      <a:t>2.45</a:t>
                    </a:r>
                  </a:p>
                </c:rich>
              </c:tx>
              <c:dLblPos val="l"/>
              <c:showLegendKey val="0"/>
              <c:showVal val="1"/>
              <c:showCatName val="0"/>
              <c:showSerName val="0"/>
              <c:showPercent val="0"/>
              <c:showBubbleSize val="0"/>
            </c:dLbl>
            <c:dLbl>
              <c:idx val="1"/>
              <c:tx>
                <c:rich>
                  <a:bodyPr/>
                  <a:lstStyle/>
                  <a:p>
                    <a:r>
                      <a:t>IX 31</a:t>
                    </a:r>
                  </a:p>
                  <a:p>
                    <a:r>
                      <a:t>0.85</a:t>
                    </a:r>
                  </a:p>
                </c:rich>
              </c:tx>
              <c:dLblPos val="l"/>
              <c:showLegendKey val="0"/>
              <c:showVal val="1"/>
              <c:showCatName val="0"/>
              <c:showSerName val="0"/>
              <c:showPercent val="0"/>
              <c:showBubbleSize val="0"/>
            </c:dLbl>
            <c:dLbl>
              <c:idx val="2"/>
              <c:tx>
                <c:rich>
                  <a:bodyPr/>
                  <a:lstStyle/>
                  <a:p>
                    <a:r>
                      <a:t>IX 100</a:t>
                    </a:r>
                  </a:p>
                  <a:p>
                    <a:r>
                      <a:t>0.42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100</a:t>
                    </a:r>
                  </a:p>
                  <a:p>
                    <a:r>
                      <a:t>0.35</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31</c:v>
                </c:pt>
                <c:pt idx="2">
                  <c:v>IX 100</c:v>
                </c:pt>
                <c:pt idx="3">
                  <c:v/>
                </c:pt>
                <c:pt idx="4">
                  <c:v/>
                </c:pt>
                <c:pt idx="5">
                  <c:v/>
                </c:pt>
                <c:pt idx="6">
                  <c:v>IX 100</c:v>
                </c:pt>
              </c:strCache>
            </c:strRef>
          </c:cat>
          <c:val>
            <c:numRef>
              <c:f>Sheet1!$C$2:$C$8</c:f>
              <c:numCache>
                <c:formatCode>General</c:formatCode>
                <c:ptCount val="7"/>
                <c:pt idx="0">
                  <c:v>2.45</c:v>
                </c:pt>
                <c:pt idx="1">
                  <c:v>0.85</c:v>
                </c:pt>
                <c:pt idx="2">
                  <c:v>0.42</c:v>
                </c:pt>
                <c:pt idx="6">
                  <c:v>0.35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31</c:v>
                </c:pt>
                <c:pt idx="2">
                  <c:v>IX 100</c:v>
                </c:pt>
                <c:pt idx="3">
                  <c:v/>
                </c:pt>
                <c:pt idx="4">
                  <c:v/>
                </c:pt>
                <c:pt idx="5">
                  <c:v/>
                </c:pt>
                <c:pt idx="6">
                  <c:v>IX 100</c:v>
                </c:pt>
              </c:strCache>
            </c:strRef>
          </c:cat>
          <c:val>
            <c:numRef>
              <c:f>Sheet1!$D$2:$D$8</c:f>
              <c:numCache>
                <c:formatCode>General</c:formatCode>
                <c:ptCount val="7"/>
                <c:pt idx="0">
                  <c:v>4.02</c:v>
                </c:pt>
                <c:pt idx="4">
                  <c:v>3.0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31</c:v>
                </c:pt>
                <c:pt idx="2">
                  <c:v>IX 100</c:v>
                </c:pt>
                <c:pt idx="3">
                  <c:v/>
                </c:pt>
                <c:pt idx="4">
                  <c:v/>
                </c:pt>
                <c:pt idx="5">
                  <c:v/>
                </c:pt>
                <c:pt idx="6">
                  <c:v>IX 100</c:v>
                </c:pt>
              </c:strCache>
            </c:strRef>
          </c:cat>
          <c:val>
            <c:numRef>
              <c:f>Sheet1!$E$2:$E$8</c:f>
              <c:numCache>
                <c:formatCode>General</c:formatCode>
                <c:ptCount val="7"/>
                <c:pt idx="3">
                  <c:v>2.3</c:v>
                </c:pt>
                <c:pt idx="4">
                  <c:v>2.18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61</c:v>
                </c:pt>
                <c:pt idx="1">
                  <c:v>IX 31</c:v>
                </c:pt>
                <c:pt idx="2">
                  <c:v>IX 100</c:v>
                </c:pt>
                <c:pt idx="3">
                  <c:v/>
                </c:pt>
                <c:pt idx="4">
                  <c:v/>
                </c:pt>
                <c:pt idx="5">
                  <c:v/>
                </c:pt>
                <c:pt idx="6">
                  <c:v>IX 100</c:v>
                </c:pt>
              </c:strCache>
            </c:strRef>
          </c:cat>
          <c:val>
            <c:numRef>
              <c:f>Sheet1!$F$2:$F$8</c:f>
              <c:numCache>
                <c:formatCode>General</c:formatCode>
                <c:ptCount val="7"/>
                <c:pt idx="1">
                  <c:v>2.7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155"/>
          <c:min val="-0.1523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1.42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100</a:t>
                    </a:r>
                  </a:p>
                  <a:p>
                    <a:r>
                      <a:t>1.58</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Sheet1!$C$2:$C$8</c:f>
              <c:numCache>
                <c:formatCode>General</c:formatCode>
                <c:ptCount val="7"/>
                <c:pt idx="0">
                  <c:v>1.42</c:v>
                </c:pt>
                <c:pt idx="5">
                  <c:v>1.58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Sheet1!$E$2:$E$8</c:f>
              <c:numCache>
                <c:formatCode>General</c:formatCode>
                <c:ptCount val="7"/>
                <c:pt idx="1">
                  <c:v>0.92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Flex4</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IX 100</c:v>
                </c:pt>
                <c:pt idx="6">
                  <c:v/>
                </c:pt>
              </c:strCache>
            </c:strRef>
          </c:cat>
          <c:val>
            <c:numRef>
              <c:f>Sheet1!$F$2:$F$8</c:f>
              <c:numCache>
                <c:formatCode>General</c:formatCode>
                <c:ptCount val="7"/>
                <c:pt idx="3">
                  <c:v>2.28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3.66</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Sheet1!$C$2:$C$8</c:f>
              <c:numCache>
                <c:formatCode>General</c:formatCode>
                <c:ptCount val="7"/>
                <c:pt idx="2">
                  <c:v>3.66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Sheet1!$D$2:$D$8</c:f>
              <c:numCache>
                <c:formatCode>General</c:formatCode>
                <c:ptCount val="7"/>
                <c:pt idx="3">
                  <c:v>2.28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Sheet1!$E$2:$E$8</c:f>
              <c:numCache>
                <c:formatCode>General</c:formatCode>
                <c:ptCount val="7"/>
                <c:pt idx="1">
                  <c:v>0.92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Sheet1!$F$2:$F$8</c:f>
              <c:numCache>
                <c:formatCode>General</c:formatCode>
                <c:ptCount val="7"/>
                <c:pt idx="1">
                  <c:v>0.47</c:v>
                </c:pt>
                <c:pt idx="4">
                  <c:v>0.31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162100000000001"/>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65</a:t>
                    </a:r>
                  </a:p>
                  <a:p>
                    <a:r>
                      <a:t>0.6</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Sheet1!$C$2:$C$8</c:f>
              <c:numCache>
                <c:formatCode>General</c:formatCode>
                <c:ptCount val="7"/>
                <c:pt idx="1">
                  <c:v>0.6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Sheet1!$E$2:$E$8</c:f>
              <c:numCache>
                <c:formatCode>General</c:formatCode>
                <c:ptCount val="7"/>
                <c:pt idx="3">
                  <c:v>2.28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65</c:v>
                </c:pt>
                <c:pt idx="2">
                  <c:v/>
                </c:pt>
                <c:pt idx="3">
                  <c:v/>
                </c:pt>
                <c:pt idx="4">
                  <c:v/>
                </c:pt>
                <c:pt idx="5">
                  <c:v/>
                </c:pt>
                <c:pt idx="6">
                  <c:v/>
                </c:pt>
              </c:strCache>
            </c:strRef>
          </c:cat>
          <c:val>
            <c:numRef>
              <c:f>Sheet1!$F$2:$F$8</c:f>
              <c:numCache>
                <c:formatCode>General</c:formatCode>
                <c:ptCount val="7"/>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219</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219</a:t>
                    </a:r>
                  </a:p>
                  <a:p>
                    <a:r>
                      <a:t>5.0</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219</c:v>
                </c:pt>
                <c:pt idx="4">
                  <c:v/>
                </c:pt>
                <c:pt idx="5">
                  <c:v/>
                </c:pt>
                <c:pt idx="6">
                  <c:v/>
                </c:pt>
              </c:strCache>
            </c:strRef>
          </c:cat>
          <c:val>
            <c:numRef>
              <c:f>Sheet1!$C$2:$C$8</c:f>
              <c:numCache>
                <c:formatCode>General</c:formatCode>
                <c:ptCount val="7"/>
                <c:pt idx="3">
                  <c:v>5.0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219</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219</c:v>
                </c:pt>
                <c:pt idx="4">
                  <c:v/>
                </c:pt>
                <c:pt idx="5">
                  <c:v/>
                </c:pt>
                <c:pt idx="6">
                  <c:v/>
                </c:pt>
              </c:strCache>
            </c:strRef>
          </c:cat>
          <c:val>
            <c:numRef>
              <c:f>Sheet1!$E$2:$E$8</c:f>
              <c:numCache>
                <c:formatCode>General</c:formatCode>
                <c:ptCount val="7"/>
                <c:pt idx="3">
                  <c:v>2.28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219</c:v>
                </c:pt>
                <c:pt idx="4">
                  <c:v/>
                </c:pt>
                <c:pt idx="5">
                  <c:v/>
                </c:pt>
                <c:pt idx="6">
                  <c:v/>
                </c:pt>
              </c:strCache>
            </c:strRef>
          </c:cat>
          <c:val>
            <c:numRef>
              <c:f>Sheet1!$F$2:$F$8</c:f>
              <c:numCache>
                <c:formatCode>General</c:formatCode>
                <c:ptCount val="7"/>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5"/>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126</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126</a:t>
                    </a:r>
                  </a:p>
                  <a:p>
                    <a:r>
                      <a:t>2.89</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126</c:v>
                </c:pt>
                <c:pt idx="4">
                  <c:v/>
                </c:pt>
                <c:pt idx="5">
                  <c:v/>
                </c:pt>
                <c:pt idx="6">
                  <c:v/>
                </c:pt>
              </c:strCache>
            </c:strRef>
          </c:cat>
          <c:val>
            <c:numRef>
              <c:f>Sheet1!$C$2:$C$8</c:f>
              <c:numCache>
                <c:formatCode>General</c:formatCode>
                <c:ptCount val="7"/>
                <c:pt idx="3">
                  <c:v>2.89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126</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126</c:v>
                </c:pt>
                <c:pt idx="4">
                  <c:v/>
                </c:pt>
                <c:pt idx="5">
                  <c:v/>
                </c:pt>
                <c:pt idx="6">
                  <c:v/>
                </c:pt>
              </c:strCache>
            </c:strRef>
          </c:cat>
          <c:val>
            <c:numRef>
              <c:f>Sheet1!$E$2:$E$8</c:f>
              <c:numCache>
                <c:formatCode>General</c:formatCode>
                <c:ptCount val="7"/>
                <c:pt idx="3">
                  <c:v>2.28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126</c:v>
                </c:pt>
                <c:pt idx="4">
                  <c:v/>
                </c:pt>
                <c:pt idx="5">
                  <c:v/>
                </c:pt>
                <c:pt idx="6">
                  <c:v/>
                </c:pt>
              </c:strCache>
            </c:strRef>
          </c:cat>
          <c:val>
            <c:numRef>
              <c:f>Sheet1!$F$2:$F$8</c:f>
              <c:numCache>
                <c:formatCode>General</c:formatCode>
                <c:ptCount val="7"/>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Classic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1.56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Sheet1!$C$2:$C$8</c:f>
              <c:numCache>
                <c:formatCode>General</c:formatCode>
                <c:ptCount val="7"/>
                <c:pt idx="0">
                  <c:v>1.56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Sheet1!$E$2:$E$8</c:f>
              <c:numCache>
                <c:formatCode>General</c:formatCode>
                <c:ptCount val="7"/>
                <c:pt idx="3">
                  <c:v>2.28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Sheet1!$F$2:$F$8</c:f>
              <c:numCache>
                <c:formatCode>General</c:formatCode>
                <c:ptCount val="7"/>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52</a:t>
                    </a:r>
                  </a:p>
                  <a:p>
                    <a:r>
                      <a:t>2.38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
                </c:pt>
              </c:strCache>
            </c:strRef>
          </c:cat>
          <c:val>
            <c:numRef>
              <c:f>Sheet1!$C$2:$C$3</c:f>
              <c:numCache>
                <c:formatCode>General</c:formatCode>
                <c:ptCount val="2"/>
                <c:pt idx="0">
                  <c:v>2.38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52</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82</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82</a:t>
                    </a:r>
                  </a:p>
                  <a:p>
                    <a:r>
                      <a:t>1.87</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82</c:v>
                </c:pt>
                <c:pt idx="4">
                  <c:v/>
                </c:pt>
                <c:pt idx="5">
                  <c:v/>
                </c:pt>
                <c:pt idx="6">
                  <c:v/>
                </c:pt>
              </c:strCache>
            </c:strRef>
          </c:cat>
          <c:val>
            <c:numRef>
              <c:f>Sheet1!$C$2:$C$8</c:f>
              <c:numCache>
                <c:formatCode>General</c:formatCode>
                <c:ptCount val="7"/>
                <c:pt idx="3">
                  <c:v>1.87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82</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82</c:v>
                </c:pt>
                <c:pt idx="4">
                  <c:v/>
                </c:pt>
                <c:pt idx="5">
                  <c:v/>
                </c:pt>
                <c:pt idx="6">
                  <c:v/>
                </c:pt>
              </c:strCache>
            </c:strRef>
          </c:cat>
          <c:val>
            <c:numRef>
              <c:f>Sheet1!$E$2:$E$8</c:f>
              <c:numCache>
                <c:formatCode>General</c:formatCode>
                <c:ptCount val="7"/>
                <c:pt idx="3">
                  <c:v>2.28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82</c:v>
                </c:pt>
                <c:pt idx="4">
                  <c:v/>
                </c:pt>
                <c:pt idx="5">
                  <c:v/>
                </c:pt>
                <c:pt idx="6">
                  <c:v/>
                </c:pt>
              </c:strCache>
            </c:strRef>
          </c:cat>
          <c:val>
            <c:numRef>
              <c:f>Sheet1!$F$2:$F$8</c:f>
              <c:numCache>
                <c:formatCode>General</c:formatCode>
                <c:ptCount val="7"/>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3.3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Sheet1!$C$2:$C$8</c:f>
              <c:numCache>
                <c:formatCode>General</c:formatCode>
                <c:ptCount val="7"/>
                <c:pt idx="2">
                  <c:v>3.3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Sheet1!$E$2:$E$8</c:f>
              <c:numCache>
                <c:formatCode>General</c:formatCode>
                <c:ptCount val="7"/>
                <c:pt idx="3">
                  <c:v>2.28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Sheet1!$F$2:$F$8</c:f>
              <c:numCache>
                <c:formatCode>General</c:formatCode>
                <c:ptCount val="7"/>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8038"/>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1.83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Sheet1!$C$2:$C$8</c:f>
              <c:numCache>
                <c:formatCode>General</c:formatCode>
                <c:ptCount val="7"/>
                <c:pt idx="2">
                  <c:v>1.83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Sheet1!$D$2:$D$8</c:f>
              <c:numCache>
                <c:formatCode>General</c:formatCode>
                <c:ptCount val="7"/>
                <c:pt idx="3">
                  <c:v>2.28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Sheet1!$E$2:$E$8</c:f>
              <c:numCache>
                <c:formatCode>General</c:formatCode>
                <c:ptCount val="7"/>
                <c:pt idx="1">
                  <c:v>0.92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IX 100</c:v>
                </c:pt>
                <c:pt idx="3">
                  <c:v/>
                </c:pt>
                <c:pt idx="4">
                  <c:v/>
                </c:pt>
                <c:pt idx="5">
                  <c:v/>
                </c:pt>
                <c:pt idx="6">
                  <c:v/>
                </c:pt>
              </c:strCache>
            </c:strRef>
          </c:cat>
          <c:val>
            <c:numRef>
              <c:f>Sheet1!$F$2:$F$8</c:f>
              <c:numCache>
                <c:formatCode>General</c:formatCode>
                <c:ptCount val="7"/>
                <c:pt idx="1">
                  <c:v>0.47</c:v>
                </c:pt>
                <c:pt idx="4">
                  <c:v>0.31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0.9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Sheet1!$C$2:$C$8</c:f>
              <c:numCache>
                <c:formatCode>General</c:formatCode>
                <c:ptCount val="7"/>
                <c:pt idx="0">
                  <c:v>0.9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Sheet1!$E$2:$E$8</c:f>
              <c:numCache>
                <c:formatCode>General</c:formatCode>
                <c:ptCount val="7"/>
                <c:pt idx="3">
                  <c:v>2.28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Sheet1!$F$2:$F$8</c:f>
              <c:numCache>
                <c:formatCode>General</c:formatCode>
                <c:ptCount val="7"/>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20</c:v>
                </c:pt>
                <c:pt idx="2">
                  <c:v/>
                </c:pt>
                <c:pt idx="3">
                  <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20</a:t>
                    </a:r>
                  </a:p>
                  <a:p>
                    <a:r>
                      <a:t>0.19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20</c:v>
                </c:pt>
                <c:pt idx="2">
                  <c:v/>
                </c:pt>
                <c:pt idx="3">
                  <c:v/>
                </c:pt>
                <c:pt idx="4">
                  <c:v/>
                </c:pt>
                <c:pt idx="5">
                  <c:v/>
                </c:pt>
                <c:pt idx="6">
                  <c:v/>
                </c:pt>
              </c:strCache>
            </c:strRef>
          </c:cat>
          <c:val>
            <c:numRef>
              <c:f>Sheet1!$C$2:$C$8</c:f>
              <c:numCache>
                <c:formatCode>General</c:formatCode>
                <c:ptCount val="7"/>
                <c:pt idx="1">
                  <c:v>0.19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20</c:v>
                </c:pt>
                <c:pt idx="2">
                  <c:v/>
                </c:pt>
                <c:pt idx="3">
                  <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20</c:v>
                </c:pt>
                <c:pt idx="2">
                  <c:v/>
                </c:pt>
                <c:pt idx="3">
                  <c:v/>
                </c:pt>
                <c:pt idx="4">
                  <c:v/>
                </c:pt>
                <c:pt idx="5">
                  <c:v/>
                </c:pt>
                <c:pt idx="6">
                  <c:v/>
                </c:pt>
              </c:strCache>
            </c:strRef>
          </c:cat>
          <c:val>
            <c:numRef>
              <c:f>Sheet1!$E$2:$E$8</c:f>
              <c:numCache>
                <c:formatCode>General</c:formatCode>
                <c:ptCount val="7"/>
                <c:pt idx="1">
                  <c:v>0.92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Flex4</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20</c:v>
                </c:pt>
                <c:pt idx="2">
                  <c:v/>
                </c:pt>
                <c:pt idx="3">
                  <c:v/>
                </c:pt>
                <c:pt idx="4">
                  <c:v/>
                </c:pt>
                <c:pt idx="5">
                  <c:v/>
                </c:pt>
                <c:pt idx="6">
                  <c:v/>
                </c:pt>
              </c:strCache>
            </c:strRef>
          </c:cat>
          <c:val>
            <c:numRef>
              <c:f>Sheet1!$F$2:$F$8</c:f>
              <c:numCache>
                <c:formatCode>General</c:formatCode>
                <c:ptCount val="7"/>
                <c:pt idx="3">
                  <c:v>2.28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31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1.39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Sheet1!$C$2:$C$8</c:f>
              <c:numCache>
                <c:formatCode>General</c:formatCode>
                <c:ptCount val="7"/>
                <c:pt idx="0">
                  <c:v>1.39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Sheet1!$E$2:$E$8</c:f>
              <c:numCache>
                <c:formatCode>General</c:formatCode>
                <c:ptCount val="7"/>
                <c:pt idx="3">
                  <c:v>2.28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
                </c:pt>
                <c:pt idx="2">
                  <c:v/>
                </c:pt>
                <c:pt idx="3">
                  <c:v/>
                </c:pt>
                <c:pt idx="4">
                  <c:v/>
                </c:pt>
                <c:pt idx="5">
                  <c:v/>
                </c:pt>
                <c:pt idx="6">
                  <c:v/>
                </c:pt>
              </c:strCache>
            </c:strRef>
          </c:cat>
          <c:val>
            <c:numRef>
              <c:f>Sheet1!$F$2:$F$8</c:f>
              <c:numCache>
                <c:formatCode>General</c:formatCode>
                <c:ptCount val="7"/>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76</c:v>
                </c:pt>
                <c:pt idx="4">
                  <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76</a:t>
                    </a:r>
                  </a:p>
                  <a:p>
                    <a:r>
                      <a:t>1.73</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76</c:v>
                </c:pt>
                <c:pt idx="4">
                  <c:v/>
                </c:pt>
                <c:pt idx="5">
                  <c:v/>
                </c:pt>
                <c:pt idx="6">
                  <c:v/>
                </c:pt>
              </c:strCache>
            </c:strRef>
          </c:cat>
          <c:val>
            <c:numRef>
              <c:f>Sheet1!$C$2:$C$8</c:f>
              <c:numCache>
                <c:formatCode>General</c:formatCode>
                <c:ptCount val="7"/>
                <c:pt idx="3">
                  <c:v>1.73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76</c:v>
                </c:pt>
                <c:pt idx="4">
                  <c:v/>
                </c:pt>
                <c:pt idx="5">
                  <c:v/>
                </c:pt>
                <c:pt idx="6">
                  <c:v/>
                </c:pt>
              </c:strCache>
            </c:strRef>
          </c:cat>
          <c:val>
            <c:numRef>
              <c:f>Sheet1!$D$2:$D$8</c:f>
              <c:numCache>
                <c:formatCode>General</c:formatCode>
                <c:ptCount val="7"/>
                <c:pt idx="1">
                  <c:v>0.47</c:v>
                </c:pt>
                <c:pt idx="4">
                  <c:v>0.31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76</c:v>
                </c:pt>
                <c:pt idx="4">
                  <c:v/>
                </c:pt>
                <c:pt idx="5">
                  <c:v/>
                </c:pt>
                <c:pt idx="6">
                  <c:v/>
                </c:pt>
              </c:strCache>
            </c:strRef>
          </c:cat>
          <c:val>
            <c:numRef>
              <c:f>Sheet1!$E$2:$E$8</c:f>
              <c:numCache>
                <c:formatCode>General</c:formatCode>
                <c:ptCount val="7"/>
                <c:pt idx="3">
                  <c:v>2.28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IX 76</c:v>
                </c:pt>
                <c:pt idx="4">
                  <c:v/>
                </c:pt>
                <c:pt idx="5">
                  <c:v/>
                </c:pt>
                <c:pt idx="6">
                  <c:v/>
                </c:pt>
              </c:strCache>
            </c:strRef>
          </c:cat>
          <c:val>
            <c:numRef>
              <c:f>Sheet1!$F$2:$F$8</c:f>
              <c:numCache>
                <c:formatCode>General</c:formatCode>
                <c:ptCount val="7"/>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65</c:v>
                </c:pt>
                <c:pt idx="5">
                  <c:v/>
                </c:pt>
                <c:pt idx="6">
                  <c:v/>
                </c:pt>
              </c:strCache>
            </c:strRef>
          </c:cat>
          <c:val>
            <c:numRef>
              <c:f>Sheet1!$B$2:$B$8</c:f>
              <c:numCache>
                <c:formatCode>General</c:formatCode>
                <c:ptCount val="7"/>
                <c:pt idx="0">
                  <c:v>1.48</c:v>
                </c:pt>
                <c:pt idx="1">
                  <c:v>0.67</c:v>
                </c:pt>
                <c:pt idx="2">
                  <c:v>2.95</c:v>
                </c:pt>
                <c:pt idx="3">
                  <c:v>2.32</c:v>
                </c:pt>
                <c:pt idx="4">
                  <c:v>0.3</c:v>
                </c:pt>
                <c:pt idx="5">
                  <c:v>2.12</c:v>
                </c:pt>
                <c:pt idx="6">
                  <c:v>1.73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0.96</a:t>
                    </a:r>
                  </a:p>
                </c:rich>
              </c:tx>
              <c:dLblPos val="l"/>
              <c:showLegendKey val="0"/>
              <c:showVal val="1"/>
              <c:showCatName val="0"/>
              <c:showSerName val="0"/>
              <c:showPercent val="0"/>
              <c:showBubbleSize val="0"/>
            </c:dLbl>
            <c:dLbl>
              <c:idx val="1"/>
              <c:tx>
                <c:rich>
                  <a:bodyPr/>
                  <a:lstStyle/>
                  <a:p>
                    <a:r>
                      <a:t>IX 57</a:t>
                    </a:r>
                  </a:p>
                  <a:p>
                    <a:r>
                      <a:t>0.53</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74</a:t>
                    </a:r>
                  </a:p>
                  <a:p>
                    <a:r>
                      <a:t>1.69</a:t>
                    </a:r>
                  </a:p>
                </c:rich>
              </c:tx>
              <c:dLblPos val="l"/>
              <c:showLegendKey val="0"/>
              <c:showVal val="1"/>
              <c:showCatName val="0"/>
              <c:showSerName val="0"/>
              <c:showPercent val="0"/>
              <c:showBubbleSize val="0"/>
            </c:dLbl>
            <c:dLbl>
              <c:idx val="4"/>
              <c:tx>
                <c:rich>
                  <a:bodyPr/>
                  <a:lstStyle/>
                  <a:p>
                    <a:r>
                      <a:t>IX 65</a:t>
                    </a:r>
                  </a:p>
                  <a:p>
                    <a:r>
                      <a:t>0.2</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65</c:v>
                </c:pt>
                <c:pt idx="5">
                  <c:v/>
                </c:pt>
                <c:pt idx="6">
                  <c:v/>
                </c:pt>
              </c:strCache>
            </c:strRef>
          </c:cat>
          <c:val>
            <c:numRef>
              <c:f>Sheet1!$C$2:$C$8</c:f>
              <c:numCache>
                <c:formatCode>General</c:formatCode>
                <c:ptCount val="7"/>
                <c:pt idx="0">
                  <c:v>0.96</c:v>
                </c:pt>
                <c:pt idx="1">
                  <c:v>0.53</c:v>
                </c:pt>
                <c:pt idx="3">
                  <c:v>1.69</c:v>
                </c:pt>
                <c:pt idx="4">
                  <c:v>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65</c:v>
                </c:pt>
                <c:pt idx="5">
                  <c:v/>
                </c:pt>
                <c:pt idx="6">
                  <c:v/>
                </c:pt>
              </c:strCache>
            </c:strRef>
          </c:cat>
          <c:val>
            <c:numRef>
              <c:f>Sheet1!$D$2:$D$8</c:f>
              <c:numCache>
                <c:formatCode>General</c:formatCode>
                <c:ptCount val="7"/>
                <c:pt idx="3">
                  <c:v>2.28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65</c:v>
                </c:pt>
                <c:pt idx="5">
                  <c:v/>
                </c:pt>
                <c:pt idx="6">
                  <c:v/>
                </c:pt>
              </c:strCache>
            </c:strRef>
          </c:cat>
          <c:val>
            <c:numRef>
              <c:f>Sheet1!$E$2:$E$8</c:f>
              <c:numCache>
                <c:formatCode>General</c:formatCode>
                <c:ptCount val="7"/>
                <c:pt idx="1">
                  <c:v>0.92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100</c:v>
                </c:pt>
                <c:pt idx="1">
                  <c:v>IX 57</c:v>
                </c:pt>
                <c:pt idx="2">
                  <c:v/>
                </c:pt>
                <c:pt idx="3">
                  <c:v>IX 74</c:v>
                </c:pt>
                <c:pt idx="4">
                  <c:v>IX 65</c:v>
                </c:pt>
                <c:pt idx="5">
                  <c:v/>
                </c:pt>
                <c:pt idx="6">
                  <c:v/>
                </c:pt>
              </c:strCache>
            </c:strRef>
          </c:cat>
          <c:val>
            <c:numRef>
              <c:f>Sheet1!$F$2:$F$8</c:f>
              <c:numCache>
                <c:formatCode>General</c:formatCode>
                <c:ptCount val="7"/>
                <c:pt idx="1">
                  <c:v>0.47</c:v>
                </c:pt>
                <c:pt idx="4">
                  <c:v>0.31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509"/>
          <c:min val="-0.296100000000000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Sheet1!$B$2:$B$5</c:f>
              <c:numCache>
                <c:formatCode>General</c:formatCode>
                <c:ptCount val="4"/>
                <c:pt idx="0">
                  <c:v>3.49</c:v>
                </c:pt>
                <c:pt idx="1">
                  <c:v>1.53</c:v>
                </c:pt>
                <c:pt idx="2">
                  <c:v>2.86</c:v>
                </c:pt>
                <c:pt idx="3">
                  <c:v>1.65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2.86</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Sheet1!$C$2:$C$5</c:f>
              <c:numCache>
                <c:formatCode>General</c:formatCode>
                <c:ptCount val="4"/>
                <c:pt idx="2">
                  <c:v>2.86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Sheet1!$D$2:$D$5</c:f>
              <c:numCache>
                <c:formatCode>General</c:formatCode>
                <c:ptCount val="4"/>
                <c:pt idx="0">
                  <c:v>3.57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Sheet1!$E$2:$E$5</c:f>
              <c:numCache>
                <c:formatCode>General</c:formatCode>
                <c:ptCount val="4"/>
                <c:pt idx="0">
                  <c:v>2.27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100</c:v>
                </c:pt>
                <c:pt idx="3">
                  <c:v/>
                </c:pt>
              </c:strCache>
            </c:strRef>
          </c:cat>
          <c:val>
            <c:numRef>
              <c:f>Sheet1!$F$2:$F$5</c:f>
              <c:numCache>
                <c:formatCode>General</c:formatCode>
                <c:ptCount val="4"/>
                <c:pt idx="3">
                  <c:v>1.65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0692"/>
          <c:min val="1.032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Sheet1!$B$2:$B$6</c:f>
              <c:numCache>
                <c:formatCode>General</c:formatCode>
                <c:ptCount val="5"/>
                <c:pt idx="0">
                  <c:v>0.64</c:v>
                </c:pt>
                <c:pt idx="1">
                  <c:v>1.01</c:v>
                </c:pt>
                <c:pt idx="2">
                  <c:v>2.15</c:v>
                </c:pt>
                <c:pt idx="3">
                  <c:v>0.06</c:v>
                </c:pt>
                <c:pt idx="4">
                  <c:v>0.66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1.02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Sheet1!$C$2:$C$6</c:f>
              <c:numCache>
                <c:formatCode>General</c:formatCode>
                <c:ptCount val="5"/>
                <c:pt idx="1">
                  <c:v>1.02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Sheet1!$D$2:$D$6</c:f>
              <c:numCache>
                <c:formatCode>General</c:formatCode>
                <c:ptCount val="5"/>
                <c:pt idx="0">
                  <c:v>0.64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Easyrinse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Sheet1!$E$2:$E$6</c:f>
              <c:numCache>
                <c:formatCode>General</c:formatCode>
                <c:ptCount val="5"/>
                <c:pt idx="4">
                  <c:v>0.66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Sheet1!$F$2:$F$6</c:f>
              <c:numCache>
                <c:formatCode>General</c:formatCode>
                <c:ptCount val="5"/>
                <c:pt idx="3">
                  <c:v>0.06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503"/>
          <c:min val="-0.444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101</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101</a:t>
                    </a:r>
                  </a:p>
                  <a:p>
                    <a:r>
                      <a:t>0.89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101</c:v>
                </c:pt>
              </c:strCache>
            </c:strRef>
          </c:cat>
          <c:val>
            <c:numRef>
              <c:f>Sheet1!$C$2:$C$3</c:f>
              <c:numCache>
                <c:formatCode>General</c:formatCode>
                <c:ptCount val="2"/>
                <c:pt idx="1">
                  <c:v>0.89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101</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101</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101</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60</c:v>
                </c:pt>
                <c:pt idx="1">
                  <c:v/>
                </c:pt>
                <c:pt idx="2">
                  <c:v/>
                </c:pt>
                <c:pt idx="3">
                  <c:v/>
                </c:pt>
                <c:pt idx="4">
                  <c:v/>
                </c:pt>
              </c:strCache>
            </c:strRef>
          </c:cat>
          <c:val>
            <c:numRef>
              <c:f>Sheet1!$B$2:$B$6</c:f>
              <c:numCache>
                <c:formatCode>General</c:formatCode>
                <c:ptCount val="5"/>
                <c:pt idx="0">
                  <c:v>0.64</c:v>
                </c:pt>
                <c:pt idx="1">
                  <c:v>1.01</c:v>
                </c:pt>
                <c:pt idx="2">
                  <c:v>2.15</c:v>
                </c:pt>
                <c:pt idx="3">
                  <c:v>0.06</c:v>
                </c:pt>
                <c:pt idx="4">
                  <c:v>0.66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60</a:t>
                    </a:r>
                  </a:p>
                  <a:p>
                    <a:r>
                      <a:t>0.38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60</c:v>
                </c:pt>
                <c:pt idx="1">
                  <c:v/>
                </c:pt>
                <c:pt idx="2">
                  <c:v/>
                </c:pt>
                <c:pt idx="3">
                  <c:v/>
                </c:pt>
                <c:pt idx="4">
                  <c:v/>
                </c:pt>
              </c:strCache>
            </c:strRef>
          </c:cat>
          <c:val>
            <c:numRef>
              <c:f>Sheet1!$C$2:$C$6</c:f>
              <c:numCache>
                <c:formatCode>General</c:formatCode>
                <c:ptCount val="5"/>
                <c:pt idx="0">
                  <c:v>0.38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Sensor 2</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60</c:v>
                </c:pt>
                <c:pt idx="1">
                  <c:v/>
                </c:pt>
                <c:pt idx="2">
                  <c:v/>
                </c:pt>
                <c:pt idx="3">
                  <c:v/>
                </c:pt>
                <c:pt idx="4">
                  <c:v/>
                </c:pt>
              </c:strCache>
            </c:strRef>
          </c:cat>
          <c:val>
            <c:numRef>
              <c:f>Sheet1!$D$2:$D$6</c:f>
              <c:numCache>
                <c:formatCode>General</c:formatCode>
                <c:ptCount val="5"/>
                <c:pt idx="0">
                  <c:v>0.64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Easyrinse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60</c:v>
                </c:pt>
                <c:pt idx="1">
                  <c:v/>
                </c:pt>
                <c:pt idx="2">
                  <c:v/>
                </c:pt>
                <c:pt idx="3">
                  <c:v/>
                </c:pt>
                <c:pt idx="4">
                  <c:v/>
                </c:pt>
              </c:strCache>
            </c:strRef>
          </c:cat>
          <c:val>
            <c:numRef>
              <c:f>Sheet1!$E$2:$E$6</c:f>
              <c:numCache>
                <c:formatCode>General</c:formatCode>
                <c:ptCount val="5"/>
                <c:pt idx="4">
                  <c:v>0.66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60</c:v>
                </c:pt>
                <c:pt idx="1">
                  <c:v/>
                </c:pt>
                <c:pt idx="2">
                  <c:v/>
                </c:pt>
                <c:pt idx="3">
                  <c:v/>
                </c:pt>
                <c:pt idx="4">
                  <c:v/>
                </c:pt>
              </c:strCache>
            </c:strRef>
          </c:cat>
          <c:val>
            <c:numRef>
              <c:f>Sheet1!$F$2:$F$6</c:f>
              <c:numCache>
                <c:formatCode>General</c:formatCode>
                <c:ptCount val="5"/>
                <c:pt idx="3">
                  <c:v>0.06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503"/>
          <c:min val="-0.444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147</c:v>
                </c:pt>
                <c:pt idx="1">
                  <c:v/>
                </c:pt>
                <c:pt idx="2">
                  <c:v/>
                </c:pt>
                <c:pt idx="3">
                  <c:v/>
                </c:pt>
                <c:pt idx="4">
                  <c:v>IX 11</c:v>
                </c:pt>
                <c:pt idx="5">
                  <c:v/>
                </c:pt>
                <c:pt idx="6">
                  <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147</a:t>
                    </a:r>
                  </a:p>
                  <a:p>
                    <a:r>
                      <a:t>8.4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11</a:t>
                    </a:r>
                  </a:p>
                  <a:p>
                    <a:r>
                      <a:t>3.37</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147</c:v>
                </c:pt>
                <c:pt idx="1">
                  <c:v/>
                </c:pt>
                <c:pt idx="2">
                  <c:v/>
                </c:pt>
                <c:pt idx="3">
                  <c:v/>
                </c:pt>
                <c:pt idx="4">
                  <c:v>IX 11</c:v>
                </c:pt>
                <c:pt idx="5">
                  <c:v/>
                </c:pt>
                <c:pt idx="6">
                  <c:v/>
                </c:pt>
              </c:strCache>
            </c:strRef>
          </c:cat>
          <c:val>
            <c:numRef>
              <c:f>Sheet1!$C$2:$C$8</c:f>
              <c:numCache>
                <c:formatCode>General</c:formatCode>
                <c:ptCount val="7"/>
                <c:pt idx="0">
                  <c:v>8.4</c:v>
                </c:pt>
                <c:pt idx="4">
                  <c:v>3.37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147</c:v>
                </c:pt>
                <c:pt idx="1">
                  <c:v/>
                </c:pt>
                <c:pt idx="2">
                  <c:v/>
                </c:pt>
                <c:pt idx="3">
                  <c:v/>
                </c:pt>
                <c:pt idx="4">
                  <c:v>IX 11</c:v>
                </c:pt>
                <c:pt idx="5">
                  <c:v/>
                </c:pt>
                <c:pt idx="6">
                  <c:v/>
                </c:pt>
              </c:strCache>
            </c:strRef>
          </c:cat>
          <c:val>
            <c:numRef>
              <c:f>Sheet1!$D$2:$D$8</c:f>
              <c:numCache>
                <c:formatCode>General</c:formatCode>
                <c:ptCount val="7"/>
                <c:pt idx="0">
                  <c:v>5.71</c:v>
                </c:pt>
                <c:pt idx="4">
                  <c:v>29.82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147</c:v>
                </c:pt>
                <c:pt idx="1">
                  <c:v/>
                </c:pt>
                <c:pt idx="2">
                  <c:v/>
                </c:pt>
                <c:pt idx="3">
                  <c:v/>
                </c:pt>
                <c:pt idx="4">
                  <c:v>IX 11</c:v>
                </c:pt>
                <c:pt idx="5">
                  <c:v/>
                </c:pt>
                <c:pt idx="6">
                  <c:v/>
                </c:pt>
              </c:strCache>
            </c:strRef>
          </c:cat>
          <c:val>
            <c:numRef>
              <c:f>Sheet1!$E$2:$E$8</c:f>
              <c:numCache>
                <c:formatCode>General</c:formatCode>
                <c:ptCount val="7"/>
                <c:pt idx="2">
                  <c:v>4.56</c:v>
                </c:pt>
                <c:pt idx="4">
                  <c:v>4.09</c:v>
                </c:pt>
                <c:pt idx="6">
                  <c:v>2.93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147</c:v>
                </c:pt>
                <c:pt idx="1">
                  <c:v/>
                </c:pt>
                <c:pt idx="2">
                  <c:v/>
                </c:pt>
                <c:pt idx="3">
                  <c:v/>
                </c:pt>
                <c:pt idx="4">
                  <c:v>IX 11</c:v>
                </c:pt>
                <c:pt idx="5">
                  <c:v/>
                </c:pt>
                <c:pt idx="6">
                  <c:v/>
                </c:pt>
              </c:strCache>
            </c:strRef>
          </c:cat>
          <c:val>
            <c:numRef>
              <c:f>Sheet1!$F$2:$F$8</c:f>
              <c:numCache>
                <c:formatCode>General</c:formatCode>
                <c:ptCount val="7"/>
                <c:pt idx="1">
                  <c:v>3.95</c:v>
                </c:pt>
                <c:pt idx="4">
                  <c:v>2.14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24"/>
          <c:min val="1.64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10</c:v>
                </c:pt>
                <c:pt idx="5">
                  <c:v/>
                </c:pt>
                <c:pt idx="6">
                  <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58</a:t>
                    </a:r>
                  </a:p>
                  <a:p>
                    <a:r>
                      <a:t>3.32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a:t>
                    </a:r>
                  </a:p>
                  <a:p>
                    <a:r>
                      <a:t>2.85</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10</c:v>
                </c:pt>
                <c:pt idx="5">
                  <c:v/>
                </c:pt>
                <c:pt idx="6">
                  <c:v/>
                </c:pt>
              </c:strCache>
            </c:strRef>
          </c:cat>
          <c:val>
            <c:numRef>
              <c:f>Sheet1!$C$2:$C$8</c:f>
              <c:numCache>
                <c:formatCode>General</c:formatCode>
                <c:ptCount val="7"/>
                <c:pt idx="0">
                  <c:v>3.32</c:v>
                </c:pt>
                <c:pt idx="4">
                  <c:v>2.85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10</c:v>
                </c:pt>
                <c:pt idx="5">
                  <c:v/>
                </c:pt>
                <c:pt idx="6">
                  <c:v/>
                </c:pt>
              </c:strCache>
            </c:strRef>
          </c:cat>
          <c:val>
            <c:numRef>
              <c:f>Sheet1!$D$2:$D$8</c:f>
              <c:numCache>
                <c:formatCode>General</c:formatCode>
                <c:ptCount val="7"/>
                <c:pt idx="0">
                  <c:v>5.71</c:v>
                </c:pt>
                <c:pt idx="4">
                  <c:v>29.82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10</c:v>
                </c:pt>
                <c:pt idx="5">
                  <c:v/>
                </c:pt>
                <c:pt idx="6">
                  <c:v/>
                </c:pt>
              </c:strCache>
            </c:strRef>
          </c:cat>
          <c:val>
            <c:numRef>
              <c:f>Sheet1!$E$2:$E$8</c:f>
              <c:numCache>
                <c:formatCode>General</c:formatCode>
                <c:ptCount val="7"/>
                <c:pt idx="2">
                  <c:v>4.56</c:v>
                </c:pt>
                <c:pt idx="4">
                  <c:v>4.09</c:v>
                </c:pt>
                <c:pt idx="6">
                  <c:v>2.93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IX 10</c:v>
                </c:pt>
                <c:pt idx="5">
                  <c:v/>
                </c:pt>
                <c:pt idx="6">
                  <c:v/>
                </c:pt>
              </c:strCache>
            </c:strRef>
          </c:cat>
          <c:val>
            <c:numRef>
              <c:f>Sheet1!$F$2:$F$8</c:f>
              <c:numCache>
                <c:formatCode>General</c:formatCode>
                <c:ptCount val="7"/>
                <c:pt idx="1">
                  <c:v>3.95</c:v>
                </c:pt>
                <c:pt idx="4">
                  <c:v>2.14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24"/>
          <c:min val="1.64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64</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IX 64</a:t>
                    </a:r>
                  </a:p>
                  <a:p>
                    <a:r>
                      <a:t>1.88</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64</c:v>
                </c:pt>
              </c:strCache>
            </c:strRef>
          </c:cat>
          <c:val>
            <c:numRef>
              <c:f>Sheet1!$C$2:$C$8</c:f>
              <c:numCache>
                <c:formatCode>General</c:formatCode>
                <c:ptCount val="7"/>
                <c:pt idx="6">
                  <c:v>1.88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64</c:v>
                </c:pt>
              </c:strCache>
            </c:strRef>
          </c:cat>
          <c:val>
            <c:numRef>
              <c:f>Sheet1!$D$2:$D$8</c:f>
              <c:numCache>
                <c:formatCode>General</c:formatCode>
                <c:ptCount val="7"/>
                <c:pt idx="0">
                  <c:v>5.71</c:v>
                </c:pt>
                <c:pt idx="4">
                  <c:v>29.82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64</c:v>
                </c:pt>
              </c:strCache>
            </c:strRef>
          </c:cat>
          <c:val>
            <c:numRef>
              <c:f>Sheet1!$E$2:$E$8</c:f>
              <c:numCache>
                <c:formatCode>General</c:formatCode>
                <c:ptCount val="7"/>
                <c:pt idx="2">
                  <c:v>4.56</c:v>
                </c:pt>
                <c:pt idx="4">
                  <c:v>4.09</c:v>
                </c:pt>
                <c:pt idx="6">
                  <c:v>2.93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
                </c:pt>
                <c:pt idx="6">
                  <c:v>IX 64</c:v>
                </c:pt>
              </c:strCache>
            </c:strRef>
          </c:cat>
          <c:val>
            <c:numRef>
              <c:f>Sheet1!$F$2:$F$8</c:f>
              <c:numCache>
                <c:formatCode>General</c:formatCode>
                <c:ptCount val="7"/>
                <c:pt idx="1">
                  <c:v>3.95</c:v>
                </c:pt>
                <c:pt idx="4">
                  <c:v>2.14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24"/>
          <c:min val="1.376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63</c:v>
                </c:pt>
                <c:pt idx="2">
                  <c:v/>
                </c:pt>
                <c:pt idx="3">
                  <c:v/>
                </c:pt>
                <c:pt idx="4">
                  <c:v/>
                </c:pt>
                <c:pt idx="5">
                  <c:v/>
                </c:pt>
                <c:pt idx="6">
                  <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63</a:t>
                    </a:r>
                  </a:p>
                  <a:p>
                    <a:r>
                      <a:t>2.49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63</c:v>
                </c:pt>
                <c:pt idx="2">
                  <c:v/>
                </c:pt>
                <c:pt idx="3">
                  <c:v/>
                </c:pt>
                <c:pt idx="4">
                  <c:v/>
                </c:pt>
                <c:pt idx="5">
                  <c:v/>
                </c:pt>
                <c:pt idx="6">
                  <c:v/>
                </c:pt>
              </c:strCache>
            </c:strRef>
          </c:cat>
          <c:val>
            <c:numRef>
              <c:f>Sheet1!$C$2:$C$8</c:f>
              <c:numCache>
                <c:formatCode>General</c:formatCode>
                <c:ptCount val="7"/>
                <c:pt idx="1">
                  <c:v>2.49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63</c:v>
                </c:pt>
                <c:pt idx="2">
                  <c:v/>
                </c:pt>
                <c:pt idx="3">
                  <c:v/>
                </c:pt>
                <c:pt idx="4">
                  <c:v/>
                </c:pt>
                <c:pt idx="5">
                  <c:v/>
                </c:pt>
                <c:pt idx="6">
                  <c:v/>
                </c:pt>
              </c:strCache>
            </c:strRef>
          </c:cat>
          <c:val>
            <c:numRef>
              <c:f>Sheet1!$D$2:$D$8</c:f>
              <c:numCache>
                <c:formatCode>General</c:formatCode>
                <c:ptCount val="7"/>
                <c:pt idx="0">
                  <c:v>5.71</c:v>
                </c:pt>
                <c:pt idx="4">
                  <c:v>29.82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63</c:v>
                </c:pt>
                <c:pt idx="2">
                  <c:v/>
                </c:pt>
                <c:pt idx="3">
                  <c:v/>
                </c:pt>
                <c:pt idx="4">
                  <c:v/>
                </c:pt>
                <c:pt idx="5">
                  <c:v/>
                </c:pt>
                <c:pt idx="6">
                  <c:v/>
                </c:pt>
              </c:strCache>
            </c:strRef>
          </c:cat>
          <c:val>
            <c:numRef>
              <c:f>Sheet1!$E$2:$E$8</c:f>
              <c:numCache>
                <c:formatCode>General</c:formatCode>
                <c:ptCount val="7"/>
                <c:pt idx="2">
                  <c:v>4.56</c:v>
                </c:pt>
                <c:pt idx="4">
                  <c:v>4.09</c:v>
                </c:pt>
                <c:pt idx="6">
                  <c:v>2.93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63</c:v>
                </c:pt>
                <c:pt idx="2">
                  <c:v/>
                </c:pt>
                <c:pt idx="3">
                  <c:v/>
                </c:pt>
                <c:pt idx="4">
                  <c:v/>
                </c:pt>
                <c:pt idx="5">
                  <c:v/>
                </c:pt>
                <c:pt idx="6">
                  <c:v/>
                </c:pt>
              </c:strCache>
            </c:strRef>
          </c:cat>
          <c:val>
            <c:numRef>
              <c:f>Sheet1!$F$2:$F$8</c:f>
              <c:numCache>
                <c:formatCode>General</c:formatCode>
                <c:ptCount val="7"/>
                <c:pt idx="1">
                  <c:v>3.95</c:v>
                </c:pt>
                <c:pt idx="4">
                  <c:v>2.14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24"/>
          <c:min val="1.64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90</c:v>
                </c:pt>
                <c:pt idx="2">
                  <c:v/>
                </c:pt>
                <c:pt idx="3">
                  <c:v/>
                </c:pt>
                <c:pt idx="4">
                  <c:v/>
                </c:pt>
                <c:pt idx="5">
                  <c:v/>
                </c:pt>
                <c:pt idx="6">
                  <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90</a:t>
                    </a:r>
                  </a:p>
                  <a:p>
                    <a:r>
                      <a:t>3.57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90</c:v>
                </c:pt>
                <c:pt idx="2">
                  <c:v/>
                </c:pt>
                <c:pt idx="3">
                  <c:v/>
                </c:pt>
                <c:pt idx="4">
                  <c:v/>
                </c:pt>
                <c:pt idx="5">
                  <c:v/>
                </c:pt>
                <c:pt idx="6">
                  <c:v/>
                </c:pt>
              </c:strCache>
            </c:strRef>
          </c:cat>
          <c:val>
            <c:numRef>
              <c:f>Sheet1!$C$2:$C$8</c:f>
              <c:numCache>
                <c:formatCode>General</c:formatCode>
                <c:ptCount val="7"/>
                <c:pt idx="1">
                  <c:v>3.57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90</c:v>
                </c:pt>
                <c:pt idx="2">
                  <c:v/>
                </c:pt>
                <c:pt idx="3">
                  <c:v/>
                </c:pt>
                <c:pt idx="4">
                  <c:v/>
                </c:pt>
                <c:pt idx="5">
                  <c:v/>
                </c:pt>
                <c:pt idx="6">
                  <c:v/>
                </c:pt>
              </c:strCache>
            </c:strRef>
          </c:cat>
          <c:val>
            <c:numRef>
              <c:f>Sheet1!$D$2:$D$8</c:f>
              <c:numCache>
                <c:formatCode>General</c:formatCode>
                <c:ptCount val="7"/>
                <c:pt idx="0">
                  <c:v>5.71</c:v>
                </c:pt>
                <c:pt idx="4">
                  <c:v>29.82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90</c:v>
                </c:pt>
                <c:pt idx="2">
                  <c:v/>
                </c:pt>
                <c:pt idx="3">
                  <c:v/>
                </c:pt>
                <c:pt idx="4">
                  <c:v/>
                </c:pt>
                <c:pt idx="5">
                  <c:v/>
                </c:pt>
                <c:pt idx="6">
                  <c:v/>
                </c:pt>
              </c:strCache>
            </c:strRef>
          </c:cat>
          <c:val>
            <c:numRef>
              <c:f>Sheet1!$E$2:$E$8</c:f>
              <c:numCache>
                <c:formatCode>General</c:formatCode>
                <c:ptCount val="7"/>
                <c:pt idx="1">
                  <c:v>3.95</c:v>
                </c:pt>
                <c:pt idx="4">
                  <c:v>2.14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90</c:v>
                </c:pt>
                <c:pt idx="2">
                  <c:v/>
                </c:pt>
                <c:pt idx="3">
                  <c:v/>
                </c:pt>
                <c:pt idx="4">
                  <c:v/>
                </c:pt>
                <c:pt idx="5">
                  <c:v/>
                </c:pt>
                <c:pt idx="6">
                  <c:v/>
                </c:pt>
              </c:strCache>
            </c:strRef>
          </c:cat>
          <c:val>
            <c:numRef>
              <c:f>Sheet1!$F$2:$F$8</c:f>
              <c:numCache>
                <c:formatCode>General</c:formatCode>
                <c:ptCount val="7"/>
                <c:pt idx="2">
                  <c:v>4.56</c:v>
                </c:pt>
                <c:pt idx="4">
                  <c:v>4.09</c:v>
                </c:pt>
                <c:pt idx="6">
                  <c:v>2.93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24"/>
          <c:min val="1.64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74</c:v>
                </c:pt>
                <c:pt idx="1">
                  <c:v/>
                </c:pt>
                <c:pt idx="2">
                  <c:v/>
                </c:pt>
                <c:pt idx="3">
                  <c:v/>
                </c:pt>
                <c:pt idx="4">
                  <c:v/>
                </c:pt>
                <c:pt idx="5">
                  <c:v/>
                </c:pt>
                <c:pt idx="6">
                  <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74</a:t>
                    </a:r>
                  </a:p>
                  <a:p>
                    <a:r>
                      <a:t>4.23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74</c:v>
                </c:pt>
                <c:pt idx="1">
                  <c:v/>
                </c:pt>
                <c:pt idx="2">
                  <c:v/>
                </c:pt>
                <c:pt idx="3">
                  <c:v/>
                </c:pt>
                <c:pt idx="4">
                  <c:v/>
                </c:pt>
                <c:pt idx="5">
                  <c:v/>
                </c:pt>
                <c:pt idx="6">
                  <c:v/>
                </c:pt>
              </c:strCache>
            </c:strRef>
          </c:cat>
          <c:val>
            <c:numRef>
              <c:f>Sheet1!$C$2:$C$8</c:f>
              <c:numCache>
                <c:formatCode>General</c:formatCode>
                <c:ptCount val="7"/>
                <c:pt idx="0">
                  <c:v>4.23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74</c:v>
                </c:pt>
                <c:pt idx="1">
                  <c:v/>
                </c:pt>
                <c:pt idx="2">
                  <c:v/>
                </c:pt>
                <c:pt idx="3">
                  <c:v/>
                </c:pt>
                <c:pt idx="4">
                  <c:v/>
                </c:pt>
                <c:pt idx="5">
                  <c:v/>
                </c:pt>
                <c:pt idx="6">
                  <c:v/>
                </c:pt>
              </c:strCache>
            </c:strRef>
          </c:cat>
          <c:val>
            <c:numRef>
              <c:f>Sheet1!$D$2:$D$8</c:f>
              <c:numCache>
                <c:formatCode>General</c:formatCode>
                <c:ptCount val="7"/>
                <c:pt idx="0">
                  <c:v>5.71</c:v>
                </c:pt>
                <c:pt idx="4">
                  <c:v>29.82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74</c:v>
                </c:pt>
                <c:pt idx="1">
                  <c:v/>
                </c:pt>
                <c:pt idx="2">
                  <c:v/>
                </c:pt>
                <c:pt idx="3">
                  <c:v/>
                </c:pt>
                <c:pt idx="4">
                  <c:v/>
                </c:pt>
                <c:pt idx="5">
                  <c:v/>
                </c:pt>
                <c:pt idx="6">
                  <c:v/>
                </c:pt>
              </c:strCache>
            </c:strRef>
          </c:cat>
          <c:val>
            <c:numRef>
              <c:f>Sheet1!$E$2:$E$8</c:f>
              <c:numCache>
                <c:formatCode>General</c:formatCode>
                <c:ptCount val="7"/>
                <c:pt idx="2">
                  <c:v>4.56</c:v>
                </c:pt>
                <c:pt idx="4">
                  <c:v>4.09</c:v>
                </c:pt>
                <c:pt idx="6">
                  <c:v>2.93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74</c:v>
                </c:pt>
                <c:pt idx="1">
                  <c:v/>
                </c:pt>
                <c:pt idx="2">
                  <c:v/>
                </c:pt>
                <c:pt idx="3">
                  <c:v/>
                </c:pt>
                <c:pt idx="4">
                  <c:v/>
                </c:pt>
                <c:pt idx="5">
                  <c:v/>
                </c:pt>
                <c:pt idx="6">
                  <c:v/>
                </c:pt>
              </c:strCache>
            </c:strRef>
          </c:cat>
          <c:val>
            <c:numRef>
              <c:f>Sheet1!$F$2:$F$8</c:f>
              <c:numCache>
                <c:formatCode>General</c:formatCode>
                <c:ptCount val="7"/>
                <c:pt idx="1">
                  <c:v>3.95</c:v>
                </c:pt>
                <c:pt idx="4">
                  <c:v>2.14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24"/>
          <c:min val="1.64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47</c:v>
                </c:pt>
                <c:pt idx="1">
                  <c:v/>
                </c:pt>
                <c:pt idx="2">
                  <c:v/>
                </c:pt>
                <c:pt idx="3">
                  <c:v/>
                </c:pt>
                <c:pt idx="4">
                  <c:v/>
                </c:pt>
                <c:pt idx="5">
                  <c:v/>
                </c:pt>
                <c:pt idx="6">
                  <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47</a:t>
                    </a:r>
                  </a:p>
                  <a:p>
                    <a:r>
                      <a:t>2.71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47</c:v>
                </c:pt>
                <c:pt idx="1">
                  <c:v/>
                </c:pt>
                <c:pt idx="2">
                  <c:v/>
                </c:pt>
                <c:pt idx="3">
                  <c:v/>
                </c:pt>
                <c:pt idx="4">
                  <c:v/>
                </c:pt>
                <c:pt idx="5">
                  <c:v/>
                </c:pt>
                <c:pt idx="6">
                  <c:v/>
                </c:pt>
              </c:strCache>
            </c:strRef>
          </c:cat>
          <c:val>
            <c:numRef>
              <c:f>Sheet1!$C$2:$C$8</c:f>
              <c:numCache>
                <c:formatCode>General</c:formatCode>
                <c:ptCount val="7"/>
                <c:pt idx="0">
                  <c:v>2.71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47</c:v>
                </c:pt>
                <c:pt idx="1">
                  <c:v/>
                </c:pt>
                <c:pt idx="2">
                  <c:v/>
                </c:pt>
                <c:pt idx="3">
                  <c:v/>
                </c:pt>
                <c:pt idx="4">
                  <c:v/>
                </c:pt>
                <c:pt idx="5">
                  <c:v/>
                </c:pt>
                <c:pt idx="6">
                  <c:v/>
                </c:pt>
              </c:strCache>
            </c:strRef>
          </c:cat>
          <c:val>
            <c:numRef>
              <c:f>Sheet1!$D$2:$D$8</c:f>
              <c:numCache>
                <c:formatCode>General</c:formatCode>
                <c:ptCount val="7"/>
                <c:pt idx="0">
                  <c:v>5.71</c:v>
                </c:pt>
                <c:pt idx="4">
                  <c:v>29.82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47</c:v>
                </c:pt>
                <c:pt idx="1">
                  <c:v/>
                </c:pt>
                <c:pt idx="2">
                  <c:v/>
                </c:pt>
                <c:pt idx="3">
                  <c:v/>
                </c:pt>
                <c:pt idx="4">
                  <c:v/>
                </c:pt>
                <c:pt idx="5">
                  <c:v/>
                </c:pt>
                <c:pt idx="6">
                  <c:v/>
                </c:pt>
              </c:strCache>
            </c:strRef>
          </c:cat>
          <c:val>
            <c:numRef>
              <c:f>Sheet1!$E$2:$E$8</c:f>
              <c:numCache>
                <c:formatCode>General</c:formatCode>
                <c:ptCount val="7"/>
                <c:pt idx="2">
                  <c:v>4.56</c:v>
                </c:pt>
                <c:pt idx="4">
                  <c:v>4.09</c:v>
                </c:pt>
                <c:pt idx="6">
                  <c:v>2.93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47</c:v>
                </c:pt>
                <c:pt idx="1">
                  <c:v/>
                </c:pt>
                <c:pt idx="2">
                  <c:v/>
                </c:pt>
                <c:pt idx="3">
                  <c:v/>
                </c:pt>
                <c:pt idx="4">
                  <c:v/>
                </c:pt>
                <c:pt idx="5">
                  <c:v/>
                </c:pt>
                <c:pt idx="6">
                  <c:v/>
                </c:pt>
              </c:strCache>
            </c:strRef>
          </c:cat>
          <c:val>
            <c:numRef>
              <c:f>Sheet1!$F$2:$F$8</c:f>
              <c:numCache>
                <c:formatCode>General</c:formatCode>
                <c:ptCount val="7"/>
                <c:pt idx="1">
                  <c:v>3.95</c:v>
                </c:pt>
                <c:pt idx="4">
                  <c:v>2.14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24"/>
          <c:min val="1.64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29</a:t>
                    </a:r>
                  </a:p>
                  <a:p>
                    <a:r>
                      <a:t>1.15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Sheet1!$C$2:$C$8</c:f>
              <c:numCache>
                <c:formatCode>General</c:formatCode>
                <c:ptCount val="7"/>
                <c:pt idx="1">
                  <c:v>1.15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Sheet1!$D$2:$D$8</c:f>
              <c:numCache>
                <c:formatCode>General</c:formatCode>
                <c:ptCount val="7"/>
                <c:pt idx="0">
                  <c:v>5.71</c:v>
                </c:pt>
                <c:pt idx="4">
                  <c:v>29.82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Sheet1!$E$2:$E$8</c:f>
              <c:numCache>
                <c:formatCode>General</c:formatCode>
                <c:ptCount val="7"/>
                <c:pt idx="1">
                  <c:v>3.95</c:v>
                </c:pt>
                <c:pt idx="4">
                  <c:v>2.14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29</c:v>
                </c:pt>
                <c:pt idx="2">
                  <c:v/>
                </c:pt>
                <c:pt idx="3">
                  <c:v/>
                </c:pt>
                <c:pt idx="4">
                  <c:v/>
                </c:pt>
                <c:pt idx="5">
                  <c:v/>
                </c:pt>
                <c:pt idx="6">
                  <c:v/>
                </c:pt>
              </c:strCache>
            </c:strRef>
          </c:cat>
          <c:val>
            <c:numRef>
              <c:f>Sheet1!$F$2:$F$8</c:f>
              <c:numCache>
                <c:formatCode>General</c:formatCode>
                <c:ptCount val="7"/>
                <c:pt idx="2">
                  <c:v>4.56</c:v>
                </c:pt>
                <c:pt idx="4">
                  <c:v>4.09</c:v>
                </c:pt>
                <c:pt idx="6">
                  <c:v>2.93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24"/>
          <c:min val="0.6499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76</c:v>
                </c:pt>
                <c:pt idx="2">
                  <c:v/>
                </c:pt>
                <c:pt idx="3">
                  <c:v/>
                </c:pt>
                <c:pt idx="4">
                  <c:v/>
                </c:pt>
                <c:pt idx="5">
                  <c:v/>
                </c:pt>
                <c:pt idx="6">
                  <c:v/>
                </c:pt>
              </c:strCache>
            </c:strRef>
          </c:cat>
          <c:val>
            <c:numRef>
              <c:f>Sheet1!$B$2:$B$8</c:f>
              <c:numCache>
                <c:formatCode>General</c:formatCode>
                <c:ptCount val="7"/>
                <c:pt idx="0">
                  <c:v>5.13</c:v>
                </c:pt>
                <c:pt idx="1">
                  <c:v>3.94</c:v>
                </c:pt>
                <c:pt idx="2">
                  <c:v>4.56</c:v>
                </c:pt>
                <c:pt idx="3">
                  <c:v>4.23</c:v>
                </c:pt>
                <c:pt idx="4">
                  <c:v>29.53</c:v>
                </c:pt>
                <c:pt idx="5">
                  <c:v>4.87</c:v>
                </c:pt>
                <c:pt idx="6">
                  <c:v>2.78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76</a:t>
                    </a:r>
                  </a:p>
                  <a:p>
                    <a:r>
                      <a:t>3.0</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76</c:v>
                </c:pt>
                <c:pt idx="2">
                  <c:v/>
                </c:pt>
                <c:pt idx="3">
                  <c:v/>
                </c:pt>
                <c:pt idx="4">
                  <c:v/>
                </c:pt>
                <c:pt idx="5">
                  <c:v/>
                </c:pt>
                <c:pt idx="6">
                  <c:v/>
                </c:pt>
              </c:strCache>
            </c:strRef>
          </c:cat>
          <c:val>
            <c:numRef>
              <c:f>Sheet1!$C$2:$C$8</c:f>
              <c:numCache>
                <c:formatCode>General</c:formatCode>
                <c:ptCount val="7"/>
                <c:pt idx="1">
                  <c:v>3.0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76</c:v>
                </c:pt>
                <c:pt idx="2">
                  <c:v/>
                </c:pt>
                <c:pt idx="3">
                  <c:v/>
                </c:pt>
                <c:pt idx="4">
                  <c:v/>
                </c:pt>
                <c:pt idx="5">
                  <c:v/>
                </c:pt>
                <c:pt idx="6">
                  <c:v/>
                </c:pt>
              </c:strCache>
            </c:strRef>
          </c:cat>
          <c:val>
            <c:numRef>
              <c:f>Sheet1!$D$2:$D$8</c:f>
              <c:numCache>
                <c:formatCode>General</c:formatCode>
                <c:ptCount val="7"/>
                <c:pt idx="0">
                  <c:v>5.71</c:v>
                </c:pt>
                <c:pt idx="4">
                  <c:v>29.82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76</c:v>
                </c:pt>
                <c:pt idx="2">
                  <c:v/>
                </c:pt>
                <c:pt idx="3">
                  <c:v/>
                </c:pt>
                <c:pt idx="4">
                  <c:v/>
                </c:pt>
                <c:pt idx="5">
                  <c:v/>
                </c:pt>
                <c:pt idx="6">
                  <c:v/>
                </c:pt>
              </c:strCache>
            </c:strRef>
          </c:cat>
          <c:val>
            <c:numRef>
              <c:f>Sheet1!$E$2:$E$8</c:f>
              <c:numCache>
                <c:formatCode>General</c:formatCode>
                <c:ptCount val="7"/>
                <c:pt idx="1">
                  <c:v>3.95</c:v>
                </c:pt>
                <c:pt idx="4">
                  <c:v>2.14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76</c:v>
                </c:pt>
                <c:pt idx="2">
                  <c:v/>
                </c:pt>
                <c:pt idx="3">
                  <c:v/>
                </c:pt>
                <c:pt idx="4">
                  <c:v/>
                </c:pt>
                <c:pt idx="5">
                  <c:v/>
                </c:pt>
                <c:pt idx="6">
                  <c:v/>
                </c:pt>
              </c:strCache>
            </c:strRef>
          </c:cat>
          <c:val>
            <c:numRef>
              <c:f>Sheet1!$F$2:$F$8</c:f>
              <c:numCache>
                <c:formatCode>General</c:formatCode>
                <c:ptCount val="7"/>
                <c:pt idx="2">
                  <c:v>4.56</c:v>
                </c:pt>
                <c:pt idx="4">
                  <c:v>4.09</c:v>
                </c:pt>
                <c:pt idx="6">
                  <c:v>2.93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324"/>
          <c:min val="1.64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11</a:t>
                    </a:r>
                  </a:p>
                  <a:p>
                    <a:r>
                      <a:t>0.51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Sheet1!$C$2:$C$3</c:f>
              <c:numCache>
                <c:formatCode>General</c:formatCode>
                <c:ptCount val="2"/>
                <c:pt idx="0">
                  <c:v>0.51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0142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84</c:v>
                </c:pt>
                <c:pt idx="1">
                  <c:v/>
                </c:pt>
                <c:pt idx="2">
                  <c:v/>
                </c:pt>
                <c:pt idx="3">
                  <c:v/>
                </c:pt>
                <c:pt idx="4">
                  <c:v/>
                </c:pt>
                <c:pt idx="5">
                  <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84</a:t>
                    </a:r>
                  </a:p>
                  <a:p>
                    <a:r>
                      <a:t>3.46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84</c:v>
                </c:pt>
                <c:pt idx="1">
                  <c:v/>
                </c:pt>
                <c:pt idx="2">
                  <c:v/>
                </c:pt>
                <c:pt idx="3">
                  <c:v/>
                </c:pt>
                <c:pt idx="4">
                  <c:v/>
                </c:pt>
                <c:pt idx="5">
                  <c:v/>
                </c:pt>
                <c:pt idx="6">
                  <c:v/>
                </c:pt>
              </c:strCache>
            </c:strRef>
          </c:cat>
          <c:val>
            <c:numRef>
              <c:f>Sheet1!$C$2:$C$8</c:f>
              <c:numCache>
                <c:formatCode>General</c:formatCode>
                <c:ptCount val="7"/>
                <c:pt idx="0">
                  <c:v>3.46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84</c:v>
                </c:pt>
                <c:pt idx="1">
                  <c:v/>
                </c:pt>
                <c:pt idx="2">
                  <c:v/>
                </c:pt>
                <c:pt idx="3">
                  <c:v/>
                </c:pt>
                <c:pt idx="4">
                  <c:v/>
                </c:pt>
                <c:pt idx="5">
                  <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Dollar Shave Club</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84</c:v>
                </c:pt>
                <c:pt idx="1">
                  <c:v/>
                </c:pt>
                <c:pt idx="2">
                  <c:v/>
                </c:pt>
                <c:pt idx="3">
                  <c:v/>
                </c:pt>
                <c:pt idx="4">
                  <c:v/>
                </c:pt>
                <c:pt idx="5">
                  <c:v/>
                </c:pt>
                <c:pt idx="6">
                  <c:v/>
                </c:pt>
              </c:strCache>
            </c:strRef>
          </c:cat>
          <c:val>
            <c:numRef>
              <c:f>Sheet1!$E$2:$E$8</c:f>
              <c:numCache>
                <c:formatCode>General</c:formatCode>
                <c:ptCount val="7"/>
                <c:pt idx="2">
                  <c:v>2.22</c:v>
                </c:pt>
                <c:pt idx="4">
                  <c:v>1.23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Mach 3</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84</c:v>
                </c:pt>
                <c:pt idx="1">
                  <c:v/>
                </c:pt>
                <c:pt idx="2">
                  <c:v/>
                </c:pt>
                <c:pt idx="3">
                  <c:v/>
                </c:pt>
                <c:pt idx="4">
                  <c:v/>
                </c:pt>
                <c:pt idx="5">
                  <c:v/>
                </c:pt>
                <c:pt idx="6">
                  <c:v/>
                </c:pt>
              </c:strCache>
            </c:strRef>
          </c:cat>
          <c:val>
            <c:numRef>
              <c:f>Sheet1!$F$2:$F$8</c:f>
              <c:numCache>
                <c:formatCode>General</c:formatCode>
                <c:ptCount val="7"/>
                <c:pt idx="1">
                  <c:v>2.82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
                </c:pt>
                <c:pt idx="5">
                  <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58</a:t>
                    </a:r>
                  </a:p>
                  <a:p>
                    <a:r>
                      <a:t>2.39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
                </c:pt>
                <c:pt idx="5">
                  <c:v/>
                </c:pt>
                <c:pt idx="6">
                  <c:v/>
                </c:pt>
              </c:strCache>
            </c:strRef>
          </c:cat>
          <c:val>
            <c:numRef>
              <c:f>Sheet1!$C$2:$C$8</c:f>
              <c:numCache>
                <c:formatCode>General</c:formatCode>
                <c:ptCount val="7"/>
                <c:pt idx="0">
                  <c:v>2.39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
                </c:pt>
                <c:pt idx="5">
                  <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
                </c:pt>
                <c:pt idx="5">
                  <c:v/>
                </c:pt>
                <c:pt idx="6">
                  <c:v/>
                </c:pt>
              </c:strCache>
            </c:strRef>
          </c:cat>
          <c:val>
            <c:numRef>
              <c:f>Sheet1!$E$2:$E$8</c:f>
              <c:numCache>
                <c:formatCode>General</c:formatCode>
                <c:ptCount val="7"/>
                <c:pt idx="1">
                  <c:v>2.82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58</c:v>
                </c:pt>
                <c:pt idx="1">
                  <c:v/>
                </c:pt>
                <c:pt idx="2">
                  <c:v/>
                </c:pt>
                <c:pt idx="3">
                  <c:v/>
                </c:pt>
                <c:pt idx="4">
                  <c:v/>
                </c:pt>
                <c:pt idx="5">
                  <c:v/>
                </c:pt>
                <c:pt idx="6">
                  <c:v/>
                </c:pt>
              </c:strCache>
            </c:strRef>
          </c:cat>
          <c:val>
            <c:numRef>
              <c:f>Sheet1!$F$2:$F$8</c:f>
              <c:numCache>
                <c:formatCode>General</c:formatCode>
                <c:ptCount val="7"/>
                <c:pt idx="2">
                  <c:v>2.22</c:v>
                </c:pt>
                <c:pt idx="4">
                  <c:v>1.23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83</c:v>
                </c:pt>
                <c:pt idx="5">
                  <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83</a:t>
                    </a:r>
                  </a:p>
                  <a:p>
                    <a:r>
                      <a:t>1.02</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83</c:v>
                </c:pt>
                <c:pt idx="5">
                  <c:v/>
                </c:pt>
                <c:pt idx="6">
                  <c:v/>
                </c:pt>
              </c:strCache>
            </c:strRef>
          </c:cat>
          <c:val>
            <c:numRef>
              <c:f>Sheet1!$C$2:$C$8</c:f>
              <c:numCache>
                <c:formatCode>General</c:formatCode>
                <c:ptCount val="7"/>
                <c:pt idx="4">
                  <c:v>1.02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83</c:v>
                </c:pt>
                <c:pt idx="5">
                  <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83</c:v>
                </c:pt>
                <c:pt idx="5">
                  <c:v/>
                </c:pt>
                <c:pt idx="6">
                  <c:v/>
                </c:pt>
              </c:strCache>
            </c:strRef>
          </c:cat>
          <c:val>
            <c:numRef>
              <c:f>Sheet1!$E$2:$E$8</c:f>
              <c:numCache>
                <c:formatCode>General</c:formatCode>
                <c:ptCount val="7"/>
                <c:pt idx="1">
                  <c:v>2.82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IX 83</c:v>
                </c:pt>
                <c:pt idx="5">
                  <c:v/>
                </c:pt>
                <c:pt idx="6">
                  <c:v/>
                </c:pt>
              </c:strCache>
            </c:strRef>
          </c:cat>
          <c:val>
            <c:numRef>
              <c:f>Sheet1!$F$2:$F$8</c:f>
              <c:numCache>
                <c:formatCode>General</c:formatCode>
                <c:ptCount val="7"/>
                <c:pt idx="2">
                  <c:v>2.22</c:v>
                </c:pt>
                <c:pt idx="4">
                  <c:v>1.23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70</c:v>
                </c:pt>
                <c:pt idx="2">
                  <c:v/>
                </c:pt>
                <c:pt idx="3">
                  <c:v/>
                </c:pt>
                <c:pt idx="4">
                  <c:v/>
                </c:pt>
                <c:pt idx="5">
                  <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70</a:t>
                    </a:r>
                  </a:p>
                  <a:p>
                    <a:r>
                      <a:t>1.98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70</c:v>
                </c:pt>
                <c:pt idx="2">
                  <c:v/>
                </c:pt>
                <c:pt idx="3">
                  <c:v/>
                </c:pt>
                <c:pt idx="4">
                  <c:v/>
                </c:pt>
                <c:pt idx="5">
                  <c:v/>
                </c:pt>
                <c:pt idx="6">
                  <c:v/>
                </c:pt>
              </c:strCache>
            </c:strRef>
          </c:cat>
          <c:val>
            <c:numRef>
              <c:f>Sheet1!$C$2:$C$8</c:f>
              <c:numCache>
                <c:formatCode>General</c:formatCode>
                <c:ptCount val="7"/>
                <c:pt idx="1">
                  <c:v>1.98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70</c:v>
                </c:pt>
                <c:pt idx="2">
                  <c:v/>
                </c:pt>
                <c:pt idx="3">
                  <c:v/>
                </c:pt>
                <c:pt idx="4">
                  <c:v/>
                </c:pt>
                <c:pt idx="5">
                  <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70</c:v>
                </c:pt>
                <c:pt idx="2">
                  <c:v/>
                </c:pt>
                <c:pt idx="3">
                  <c:v/>
                </c:pt>
                <c:pt idx="4">
                  <c:v/>
                </c:pt>
                <c:pt idx="5">
                  <c:v/>
                </c:pt>
                <c:pt idx="6">
                  <c:v/>
                </c:pt>
              </c:strCache>
            </c:strRef>
          </c:cat>
          <c:val>
            <c:numRef>
              <c:f>Sheet1!$E$2:$E$8</c:f>
              <c:numCache>
                <c:formatCode>General</c:formatCode>
                <c:ptCount val="7"/>
                <c:pt idx="1">
                  <c:v>2.82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70</c:v>
                </c:pt>
                <c:pt idx="2">
                  <c:v/>
                </c:pt>
                <c:pt idx="3">
                  <c:v/>
                </c:pt>
                <c:pt idx="4">
                  <c:v/>
                </c:pt>
                <c:pt idx="5">
                  <c:v/>
                </c:pt>
                <c:pt idx="6">
                  <c:v/>
                </c:pt>
              </c:strCache>
            </c:strRef>
          </c:cat>
          <c:val>
            <c:numRef>
              <c:f>Sheet1!$F$2:$F$8</c:f>
              <c:numCache>
                <c:formatCode>General</c:formatCode>
                <c:ptCount val="7"/>
                <c:pt idx="2">
                  <c:v>2.22</c:v>
                </c:pt>
                <c:pt idx="4">
                  <c:v>1.23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76</a:t>
                    </a:r>
                  </a:p>
                  <a:p>
                    <a:r>
                      <a:t>3.13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Sheet1!$C$2:$C$8</c:f>
              <c:numCache>
                <c:formatCode>General</c:formatCode>
                <c:ptCount val="7"/>
                <c:pt idx="0">
                  <c:v>3.13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Sheet1!$E$2:$E$8</c:f>
              <c:numCache>
                <c:formatCode>General</c:formatCode>
                <c:ptCount val="7"/>
                <c:pt idx="1">
                  <c:v>2.82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76</c:v>
                </c:pt>
                <c:pt idx="1">
                  <c:v/>
                </c:pt>
                <c:pt idx="2">
                  <c:v/>
                </c:pt>
                <c:pt idx="3">
                  <c:v/>
                </c:pt>
                <c:pt idx="4">
                  <c:v/>
                </c:pt>
                <c:pt idx="5">
                  <c:v/>
                </c:pt>
                <c:pt idx="6">
                  <c:v/>
                </c:pt>
              </c:strCache>
            </c:strRef>
          </c:cat>
          <c:val>
            <c:numRef>
              <c:f>Sheet1!$F$2:$F$8</c:f>
              <c:numCache>
                <c:formatCode>General</c:formatCode>
                <c:ptCount val="7"/>
                <c:pt idx="2">
                  <c:v>2.22</c:v>
                </c:pt>
                <c:pt idx="4">
                  <c:v>1.23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100</a:t>
                    </a:r>
                  </a:p>
                  <a:p>
                    <a:r>
                      <a:t>0.85</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Sheet1!$C$2:$C$8</c:f>
              <c:numCache>
                <c:formatCode>General</c:formatCode>
                <c:ptCount val="7"/>
                <c:pt idx="5">
                  <c:v>0.85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Sheet1!$E$2:$E$8</c:f>
              <c:numCache>
                <c:formatCode>General</c:formatCode>
                <c:ptCount val="7"/>
                <c:pt idx="1">
                  <c:v>2.82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
                </c:pt>
                <c:pt idx="2">
                  <c:v/>
                </c:pt>
                <c:pt idx="3">
                  <c:v/>
                </c:pt>
                <c:pt idx="4">
                  <c:v/>
                </c:pt>
                <c:pt idx="5">
                  <c:v>IX 100</c:v>
                </c:pt>
                <c:pt idx="6">
                  <c:v/>
                </c:pt>
              </c:strCache>
            </c:strRef>
          </c:cat>
          <c:val>
            <c:numRef>
              <c:f>Sheet1!$F$2:$F$8</c:f>
              <c:numCache>
                <c:formatCode>General</c:formatCode>
                <c:ptCount val="7"/>
                <c:pt idx="2">
                  <c:v>2.22</c:v>
                </c:pt>
                <c:pt idx="4">
                  <c:v>1.23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43</c:v>
                </c:pt>
                <c:pt idx="1">
                  <c:v/>
                </c:pt>
                <c:pt idx="2">
                  <c:v/>
                </c:pt>
                <c:pt idx="3">
                  <c:v/>
                </c:pt>
                <c:pt idx="4">
                  <c:v/>
                </c:pt>
                <c:pt idx="5">
                  <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43</a:t>
                    </a:r>
                  </a:p>
                  <a:p>
                    <a:r>
                      <a:t>1.76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43</c:v>
                </c:pt>
                <c:pt idx="1">
                  <c:v/>
                </c:pt>
                <c:pt idx="2">
                  <c:v/>
                </c:pt>
                <c:pt idx="3">
                  <c:v/>
                </c:pt>
                <c:pt idx="4">
                  <c:v/>
                </c:pt>
                <c:pt idx="5">
                  <c:v/>
                </c:pt>
                <c:pt idx="6">
                  <c:v/>
                </c:pt>
              </c:strCache>
            </c:strRef>
          </c:cat>
          <c:val>
            <c:numRef>
              <c:f>Sheet1!$C$2:$C$8</c:f>
              <c:numCache>
                <c:formatCode>General</c:formatCode>
                <c:ptCount val="7"/>
                <c:pt idx="0">
                  <c:v>1.76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43</c:v>
                </c:pt>
                <c:pt idx="1">
                  <c:v/>
                </c:pt>
                <c:pt idx="2">
                  <c:v/>
                </c:pt>
                <c:pt idx="3">
                  <c:v/>
                </c:pt>
                <c:pt idx="4">
                  <c:v/>
                </c:pt>
                <c:pt idx="5">
                  <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43</c:v>
                </c:pt>
                <c:pt idx="1">
                  <c:v/>
                </c:pt>
                <c:pt idx="2">
                  <c:v/>
                </c:pt>
                <c:pt idx="3">
                  <c:v/>
                </c:pt>
                <c:pt idx="4">
                  <c:v/>
                </c:pt>
                <c:pt idx="5">
                  <c:v/>
                </c:pt>
                <c:pt idx="6">
                  <c:v/>
                </c:pt>
              </c:strCache>
            </c:strRef>
          </c:cat>
          <c:val>
            <c:numRef>
              <c:f>Sheet1!$E$2:$E$8</c:f>
              <c:numCache>
                <c:formatCode>General</c:formatCode>
                <c:ptCount val="7"/>
                <c:pt idx="1">
                  <c:v>2.82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43</c:v>
                </c:pt>
                <c:pt idx="1">
                  <c:v/>
                </c:pt>
                <c:pt idx="2">
                  <c:v/>
                </c:pt>
                <c:pt idx="3">
                  <c:v/>
                </c:pt>
                <c:pt idx="4">
                  <c:v/>
                </c:pt>
                <c:pt idx="5">
                  <c:v/>
                </c:pt>
                <c:pt idx="6">
                  <c:v/>
                </c:pt>
              </c:strCache>
            </c:strRef>
          </c:cat>
          <c:val>
            <c:numRef>
              <c:f>Sheet1!$F$2:$F$8</c:f>
              <c:numCache>
                <c:formatCode>General</c:formatCode>
                <c:ptCount val="7"/>
                <c:pt idx="2">
                  <c:v>2.22</c:v>
                </c:pt>
                <c:pt idx="4">
                  <c:v>1.23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51</a:t>
                    </a:r>
                  </a:p>
                  <a:p>
                    <a:r>
                      <a:t>2.09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Sheet1!$C$2:$C$8</c:f>
              <c:numCache>
                <c:formatCode>General</c:formatCode>
                <c:ptCount val="7"/>
                <c:pt idx="0">
                  <c:v>2.09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Sheet1!$E$2:$E$8</c:f>
              <c:numCache>
                <c:formatCode>General</c:formatCode>
                <c:ptCount val="7"/>
                <c:pt idx="1">
                  <c:v>2.82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51</c:v>
                </c:pt>
                <c:pt idx="1">
                  <c:v/>
                </c:pt>
                <c:pt idx="2">
                  <c:v/>
                </c:pt>
                <c:pt idx="3">
                  <c:v/>
                </c:pt>
                <c:pt idx="4">
                  <c:v/>
                </c:pt>
                <c:pt idx="5">
                  <c:v/>
                </c:pt>
                <c:pt idx="6">
                  <c:v/>
                </c:pt>
              </c:strCache>
            </c:strRef>
          </c:cat>
          <c:val>
            <c:numRef>
              <c:f>Sheet1!$F$2:$F$8</c:f>
              <c:numCache>
                <c:formatCode>General</c:formatCode>
                <c:ptCount val="7"/>
                <c:pt idx="2">
                  <c:v>2.22</c:v>
                </c:pt>
                <c:pt idx="4">
                  <c:v>1.23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27</c:v>
                </c:pt>
                <c:pt idx="1">
                  <c:v/>
                </c:pt>
                <c:pt idx="2">
                  <c:v/>
                </c:pt>
                <c:pt idx="3">
                  <c:v/>
                </c:pt>
                <c:pt idx="4">
                  <c:v/>
                </c:pt>
                <c:pt idx="5">
                  <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27</a:t>
                    </a:r>
                  </a:p>
                  <a:p>
                    <a:r>
                      <a:t>1.1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27</c:v>
                </c:pt>
                <c:pt idx="1">
                  <c:v/>
                </c:pt>
                <c:pt idx="2">
                  <c:v/>
                </c:pt>
                <c:pt idx="3">
                  <c:v/>
                </c:pt>
                <c:pt idx="4">
                  <c:v/>
                </c:pt>
                <c:pt idx="5">
                  <c:v/>
                </c:pt>
                <c:pt idx="6">
                  <c:v/>
                </c:pt>
              </c:strCache>
            </c:strRef>
          </c:cat>
          <c:val>
            <c:numRef>
              <c:f>Sheet1!$C$2:$C$8</c:f>
              <c:numCache>
                <c:formatCode>General</c:formatCode>
                <c:ptCount val="7"/>
                <c:pt idx="0">
                  <c:v>1.1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27</c:v>
                </c:pt>
                <c:pt idx="1">
                  <c:v/>
                </c:pt>
                <c:pt idx="2">
                  <c:v/>
                </c:pt>
                <c:pt idx="3">
                  <c:v/>
                </c:pt>
                <c:pt idx="4">
                  <c:v/>
                </c:pt>
                <c:pt idx="5">
                  <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27</c:v>
                </c:pt>
                <c:pt idx="1">
                  <c:v/>
                </c:pt>
                <c:pt idx="2">
                  <c:v/>
                </c:pt>
                <c:pt idx="3">
                  <c:v/>
                </c:pt>
                <c:pt idx="4">
                  <c:v/>
                </c:pt>
                <c:pt idx="5">
                  <c:v/>
                </c:pt>
                <c:pt idx="6">
                  <c:v/>
                </c:pt>
              </c:strCache>
            </c:strRef>
          </c:cat>
          <c:val>
            <c:numRef>
              <c:f>Sheet1!$E$2:$E$8</c:f>
              <c:numCache>
                <c:formatCode>General</c:formatCode>
                <c:ptCount val="7"/>
                <c:pt idx="1">
                  <c:v>2.82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IX 27</c:v>
                </c:pt>
                <c:pt idx="1">
                  <c:v/>
                </c:pt>
                <c:pt idx="2">
                  <c:v/>
                </c:pt>
                <c:pt idx="3">
                  <c:v/>
                </c:pt>
                <c:pt idx="4">
                  <c:v/>
                </c:pt>
                <c:pt idx="5">
                  <c:v/>
                </c:pt>
                <c:pt idx="6">
                  <c:v/>
                </c:pt>
              </c:strCache>
            </c:strRef>
          </c:cat>
          <c:val>
            <c:numRef>
              <c:f>Sheet1!$F$2:$F$8</c:f>
              <c:numCache>
                <c:formatCode>General</c:formatCode>
                <c:ptCount val="7"/>
                <c:pt idx="2">
                  <c:v>2.22</c:v>
                </c:pt>
                <c:pt idx="4">
                  <c:v>1.23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46</c:v>
                </c:pt>
                <c:pt idx="2">
                  <c:v/>
                </c:pt>
                <c:pt idx="3">
                  <c:v/>
                </c:pt>
                <c:pt idx="4">
                  <c:v/>
                </c:pt>
                <c:pt idx="5">
                  <c:v/>
                </c:pt>
                <c:pt idx="6">
                  <c:v/>
                </c:pt>
              </c:strCache>
            </c:strRef>
          </c:cat>
          <c:val>
            <c:numRef>
              <c:f>Sheet1!$B$2:$B$8</c:f>
              <c:numCache>
                <c:formatCode>General</c:formatCode>
                <c:ptCount val="7"/>
                <c:pt idx="0">
                  <c:v>3.06</c:v>
                </c:pt>
                <c:pt idx="1">
                  <c:v>2.81</c:v>
                </c:pt>
                <c:pt idx="2">
                  <c:v>2.22</c:v>
                </c:pt>
                <c:pt idx="3">
                  <c:v>0.72</c:v>
                </c:pt>
                <c:pt idx="4">
                  <c:v>1.2</c:v>
                </c:pt>
                <c:pt idx="5">
                  <c:v>0.21</c:v>
                </c:pt>
                <c:pt idx="6">
                  <c:v>0.34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46</a:t>
                    </a:r>
                  </a:p>
                  <a:p>
                    <a:r>
                      <a:t>1.3</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tx>
                <c:rich>
                  <a:bodyPr/>
                  <a:lstStyle/>
                  <a:p>
                    <a:r>
                      <a:t>None</a:t>
                    </a:r>
                  </a:p>
                  <a:p>
                    <a:r>
                      <a:t>None</a:t>
                    </a:r>
                  </a:p>
                </c:rich>
              </c:tx>
              <c:numFmt formatCode="#,##0.00" sourceLinked="0"/>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46</c:v>
                </c:pt>
                <c:pt idx="2">
                  <c:v/>
                </c:pt>
                <c:pt idx="3">
                  <c:v/>
                </c:pt>
                <c:pt idx="4">
                  <c:v/>
                </c:pt>
                <c:pt idx="5">
                  <c:v/>
                </c:pt>
                <c:pt idx="6">
                  <c:v/>
                </c:pt>
              </c:strCache>
            </c:strRef>
          </c:cat>
          <c:val>
            <c:numRef>
              <c:f>Sheet1!$C$2:$C$8</c:f>
              <c:numCache>
                <c:formatCode>General</c:formatCode>
                <c:ptCount val="7"/>
                <c:pt idx="1">
                  <c:v>1.3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46</c:v>
                </c:pt>
                <c:pt idx="2">
                  <c:v/>
                </c:pt>
                <c:pt idx="3">
                  <c:v/>
                </c:pt>
                <c:pt idx="4">
                  <c:v/>
                </c:pt>
                <c:pt idx="5">
                  <c:v/>
                </c:pt>
                <c:pt idx="6">
                  <c:v/>
                </c:pt>
              </c:strCache>
            </c:strRef>
          </c:cat>
          <c:val>
            <c:numRef>
              <c:f>Sheet1!$D$2:$D$8</c:f>
              <c:numCache>
                <c:formatCode>General</c:formatCode>
                <c:ptCount val="7"/>
                <c:pt idx="0">
                  <c:v>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46</c:v>
                </c:pt>
                <c:pt idx="2">
                  <c:v/>
                </c:pt>
                <c:pt idx="3">
                  <c:v/>
                </c:pt>
                <c:pt idx="4">
                  <c:v/>
                </c:pt>
                <c:pt idx="5">
                  <c:v/>
                </c:pt>
                <c:pt idx="6">
                  <c:v/>
                </c:pt>
              </c:strCache>
            </c:strRef>
          </c:cat>
          <c:val>
            <c:numRef>
              <c:f>Sheet1!$E$2:$E$8</c:f>
              <c:numCache>
                <c:formatCode>General</c:formatCode>
                <c:ptCount val="7"/>
                <c:pt idx="1">
                  <c:v>2.82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Dollar Shave Club</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
                </c:pt>
                <c:pt idx="1">
                  <c:v>IX 46</c:v>
                </c:pt>
                <c:pt idx="2">
                  <c:v/>
                </c:pt>
                <c:pt idx="3">
                  <c:v/>
                </c:pt>
                <c:pt idx="4">
                  <c:v/>
                </c:pt>
                <c:pt idx="5">
                  <c:v/>
                </c:pt>
                <c:pt idx="6">
                  <c:v/>
                </c:pt>
              </c:strCache>
            </c:strRef>
          </c:cat>
          <c:val>
            <c:numRef>
              <c:f>Sheet1!$F$2:$F$8</c:f>
              <c:numCache>
                <c:formatCode>General</c:formatCode>
                <c:ptCount val="7"/>
                <c:pt idx="2">
                  <c:v>2.22</c:v>
                </c:pt>
                <c:pt idx="4">
                  <c:v>1.23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341"/>
          <c:min val="-0.2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112</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112</a:t>
                    </a:r>
                  </a:p>
                  <a:p>
                    <a:r>
                      <a:t>1.0</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112</c:v>
                </c:pt>
              </c:strCache>
            </c:strRef>
          </c:cat>
          <c:val>
            <c:numRef>
              <c:f>Sheet1!$C$2:$C$3</c:f>
              <c:numCache>
                <c:formatCode>General</c:formatCode>
                <c:ptCount val="2"/>
                <c:pt idx="1">
                  <c:v>1.0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112</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112</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112</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1.41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IX 100</a:t>
                    </a:r>
                  </a:p>
                  <a:p>
                    <a:r>
                      <a:t>1.38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Sheet1!$C$2:$C$7</c:f>
              <c:numCache>
                <c:formatCode>General</c:formatCode>
                <c:ptCount val="6"/>
                <c:pt idx="0">
                  <c:v>1.41</c:v>
                </c:pt>
                <c:pt idx="5">
                  <c:v>1.38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Sheet1!$D$2:$D$7</c:f>
              <c:numCache>
                <c:formatCode>General</c:formatCode>
                <c:ptCount val="6"/>
                <c:pt idx="4">
                  <c:v>2.12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Sheet1!$E$2:$E$7</c:f>
              <c:numCache>
                <c:formatCode>General</c:formatCode>
                <c:ptCount val="6"/>
                <c:pt idx="3">
                  <c:v>0.29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IX 100</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Sheet1!$C$2:$C$7</c:f>
              <c:numCache>
                <c:formatCode>General</c:formatCode>
                <c:ptCount val="6"/>
                <c:pt idx="2">
                  <c:v>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Sheet1!$D$2:$D$7</c:f>
              <c:numCache>
                <c:formatCode>General</c:formatCode>
                <c:ptCount val="6"/>
                <c:pt idx="4">
                  <c:v>2.12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Sheet1!$E$2:$E$7</c:f>
              <c:numCache>
                <c:formatCode>General</c:formatCode>
                <c:ptCount val="6"/>
                <c:pt idx="3">
                  <c:v>0.29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61</a:t>
                    </a:r>
                  </a:p>
                  <a:p>
                    <a:r>
                      <a:t>0.54</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Sheet1!$C$2:$C$7</c:f>
              <c:numCache>
                <c:formatCode>General</c:formatCode>
                <c:ptCount val="6"/>
                <c:pt idx="1">
                  <c:v>0.54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Sheet1!$E$2:$E$7</c:f>
              <c:numCache>
                <c:formatCode>General</c:formatCode>
                <c:ptCount val="6"/>
                <c:pt idx="4">
                  <c:v>2.12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61</c:v>
                </c:pt>
                <c:pt idx="2">
                  <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118</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118</a:t>
                    </a:r>
                  </a:p>
                  <a:p>
                    <a:r>
                      <a:t>2.5</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118</c:v>
                </c:pt>
                <c:pt idx="5">
                  <c:v/>
                </c:pt>
              </c:strCache>
            </c:strRef>
          </c:cat>
          <c:val>
            <c:numRef>
              <c:f>Sheet1!$C$2:$C$7</c:f>
              <c:numCache>
                <c:formatCode>General</c:formatCode>
                <c:ptCount val="6"/>
                <c:pt idx="4">
                  <c:v>2.5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118</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118</c:v>
                </c:pt>
                <c:pt idx="5">
                  <c:v/>
                </c:pt>
              </c:strCache>
            </c:strRef>
          </c:cat>
          <c:val>
            <c:numRef>
              <c:f>Sheet1!$E$2:$E$7</c:f>
              <c:numCache>
                <c:formatCode>General</c:formatCode>
                <c:ptCount val="6"/>
                <c:pt idx="4">
                  <c:v>2.12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118</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110</a:t>
                    </a:r>
                  </a:p>
                  <a:p>
                    <a:r>
                      <a:t>2.33</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Sheet1!$C$2:$C$7</c:f>
              <c:numCache>
                <c:formatCode>General</c:formatCode>
                <c:ptCount val="6"/>
                <c:pt idx="4">
                  <c:v>2.33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Sheet1!$E$2:$E$7</c:f>
              <c:numCache>
                <c:formatCode>General</c:formatCode>
                <c:ptCount val="6"/>
                <c:pt idx="4">
                  <c:v>2.12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110</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65</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65</a:t>
                    </a:r>
                  </a:p>
                  <a:p>
                    <a:r>
                      <a:t>1.38</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65</c:v>
                </c:pt>
                <c:pt idx="5">
                  <c:v/>
                </c:pt>
              </c:strCache>
            </c:strRef>
          </c:cat>
          <c:val>
            <c:numRef>
              <c:f>Sheet1!$C$2:$C$7</c:f>
              <c:numCache>
                <c:formatCode>General</c:formatCode>
                <c:ptCount val="6"/>
                <c:pt idx="4">
                  <c:v>1.38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65</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65</c:v>
                </c:pt>
                <c:pt idx="5">
                  <c:v/>
                </c:pt>
              </c:strCache>
            </c:strRef>
          </c:cat>
          <c:val>
            <c:numRef>
              <c:f>Sheet1!$E$2:$E$7</c:f>
              <c:numCache>
                <c:formatCode>General</c:formatCode>
                <c:ptCount val="6"/>
                <c:pt idx="4">
                  <c:v>2.12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65</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3.0</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Sheet1!$C$2:$C$7</c:f>
              <c:numCache>
                <c:formatCode>General</c:formatCode>
                <c:ptCount val="6"/>
                <c:pt idx="2">
                  <c:v>3.0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Sheet1!$E$2:$E$7</c:f>
              <c:numCache>
                <c:formatCode>General</c:formatCode>
                <c:ptCount val="6"/>
                <c:pt idx="4">
                  <c:v>2.12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5"/>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1.83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Sheet1!$C$2:$C$7</c:f>
              <c:numCache>
                <c:formatCode>General</c:formatCode>
                <c:ptCount val="6"/>
                <c:pt idx="2">
                  <c:v>1.83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 Flex4</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Sheet1!$D$2:$D$7</c:f>
              <c:numCache>
                <c:formatCode>General</c:formatCode>
                <c:ptCount val="6"/>
                <c:pt idx="4">
                  <c:v>2.12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Sheet1!$E$2:$E$7</c:f>
              <c:numCache>
                <c:formatCode>General</c:formatCode>
                <c:ptCount val="6"/>
                <c:pt idx="3">
                  <c:v>0.29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IX 100</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0.85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Sheet1!$C$2:$C$7</c:f>
              <c:numCache>
                <c:formatCode>General</c:formatCode>
                <c:ptCount val="6"/>
                <c:pt idx="0">
                  <c:v>0.85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Sheet1!$E$2:$E$7</c:f>
              <c:numCache>
                <c:formatCode>General</c:formatCode>
                <c:ptCount val="6"/>
                <c:pt idx="1">
                  <c:v>0.89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Flex4</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Sheet1!$F$2:$F$7</c:f>
              <c:numCache>
                <c:formatCode>General</c:formatCode>
                <c:ptCount val="6"/>
                <c:pt idx="4">
                  <c:v>2.12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21</a:t>
                    </a:r>
                  </a:p>
                  <a:p>
                    <a:r>
                      <a:t>0.19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Sheet1!$C$2:$C$7</c:f>
              <c:numCache>
                <c:formatCode>General</c:formatCode>
                <c:ptCount val="6"/>
                <c:pt idx="1">
                  <c:v>0.19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Sheet1!$E$2:$E$7</c:f>
              <c:numCache>
                <c:formatCode>General</c:formatCode>
                <c:ptCount val="6"/>
                <c:pt idx="4">
                  <c:v>2.12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21</c:v>
                </c:pt>
                <c:pt idx="2">
                  <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31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112</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24</a:t>
                    </a:r>
                  </a:p>
                  <a:p>
                    <a:r>
                      <a:t>1.09</a:t>
                    </a:r>
                  </a:p>
                </c:rich>
              </c:tx>
              <c:dLblPos val="l"/>
              <c:showLegendKey val="0"/>
              <c:showVal val="1"/>
              <c:showCatName val="0"/>
              <c:showSerName val="0"/>
              <c:showPercent val="0"/>
              <c:showBubbleSize val="0"/>
            </c:dLbl>
            <c:dLbl>
              <c:idx val="1"/>
              <c:tx>
                <c:rich>
                  <a:bodyPr/>
                  <a:lstStyle/>
                  <a:p>
                    <a:r>
                      <a:t>IX 112</a:t>
                    </a:r>
                  </a:p>
                  <a:p>
                    <a:r>
                      <a:t>1.0</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112</c:v>
                </c:pt>
              </c:strCache>
            </c:strRef>
          </c:cat>
          <c:val>
            <c:numRef>
              <c:f>Sheet1!$C$2:$C$3</c:f>
              <c:numCache>
                <c:formatCode>General</c:formatCode>
                <c:ptCount val="2"/>
                <c:pt idx="0">
                  <c:v>1.09</c:v>
                </c:pt>
                <c:pt idx="1">
                  <c:v>1.0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112</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112</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112</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1.39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Sheet1!$C$2:$C$7</c:f>
              <c:numCache>
                <c:formatCode>General</c:formatCode>
                <c:ptCount val="6"/>
                <c:pt idx="0">
                  <c:v>1.39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Sensor 2</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Sheet1!$E$2:$E$7</c:f>
              <c:numCache>
                <c:formatCode>General</c:formatCode>
                <c:ptCount val="6"/>
                <c:pt idx="1">
                  <c:v>0.89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 Flex4</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IX 100</c:v>
                </c:pt>
                <c:pt idx="1">
                  <c:v/>
                </c:pt>
                <c:pt idx="2">
                  <c:v/>
                </c:pt>
                <c:pt idx="3">
                  <c:v/>
                </c:pt>
                <c:pt idx="4">
                  <c:v/>
                </c:pt>
                <c:pt idx="5">
                  <c:v/>
                </c:pt>
              </c:strCache>
            </c:strRef>
          </c:cat>
          <c:val>
            <c:numRef>
              <c:f>Sheet1!$F$2:$F$7</c:f>
              <c:numCache>
                <c:formatCode>General</c:formatCode>
                <c:ptCount val="6"/>
                <c:pt idx="4">
                  <c:v>2.12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37</a:t>
                    </a:r>
                  </a:p>
                  <a:p>
                    <a:r>
                      <a:t>0.79</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Sheet1!$C$2:$C$7</c:f>
              <c:numCache>
                <c:formatCode>General</c:formatCode>
                <c:ptCount val="6"/>
                <c:pt idx="4">
                  <c:v>0.79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Sheet1!$E$2:$E$7</c:f>
              <c:numCache>
                <c:formatCode>General</c:formatCode>
                <c:ptCount val="6"/>
                <c:pt idx="4">
                  <c:v>2.12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
                </c:pt>
                <c:pt idx="2">
                  <c:v/>
                </c:pt>
                <c:pt idx="3">
                  <c:v/>
                </c:pt>
                <c:pt idx="4">
                  <c:v>IX 37</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42</c:v>
                </c:pt>
                <c:pt idx="2">
                  <c:v/>
                </c:pt>
                <c:pt idx="3">
                  <c:v/>
                </c:pt>
                <c:pt idx="4">
                  <c:v/>
                </c:pt>
                <c:pt idx="5">
                  <c:v/>
                </c:pt>
              </c:strCache>
            </c:strRef>
          </c:cat>
          <c:val>
            <c:numRef>
              <c:f>Sheet1!$B$2:$B$7</c:f>
              <c:numCache>
                <c:formatCode>General</c:formatCode>
                <c:ptCount val="6"/>
                <c:pt idx="0">
                  <c:v>1.42</c:v>
                </c:pt>
                <c:pt idx="1">
                  <c:v>0.6</c:v>
                </c:pt>
                <c:pt idx="2">
                  <c:v>2.49</c:v>
                </c:pt>
                <c:pt idx="3">
                  <c:v>0.29</c:v>
                </c:pt>
                <c:pt idx="4">
                  <c:v>2.24</c:v>
                </c:pt>
                <c:pt idx="5">
                  <c:v>1.35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42</a:t>
                    </a:r>
                  </a:p>
                  <a:p>
                    <a:r>
                      <a:t>0.38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5"/>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42</c:v>
                </c:pt>
                <c:pt idx="2">
                  <c:v/>
                </c:pt>
                <c:pt idx="3">
                  <c:v/>
                </c:pt>
                <c:pt idx="4">
                  <c:v/>
                </c:pt>
                <c:pt idx="5">
                  <c:v/>
                </c:pt>
              </c:strCache>
            </c:strRef>
          </c:cat>
          <c:val>
            <c:numRef>
              <c:f>Sheet1!$C$2:$C$7</c:f>
              <c:numCache>
                <c:formatCode>General</c:formatCode>
                <c:ptCount val="6"/>
                <c:pt idx="1">
                  <c:v>0.38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Bic</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42</c:v>
                </c:pt>
                <c:pt idx="2">
                  <c:v/>
                </c:pt>
                <c:pt idx="3">
                  <c:v/>
                </c:pt>
                <c:pt idx="4">
                  <c:v/>
                </c:pt>
                <c:pt idx="5">
                  <c:v/>
                </c:pt>
              </c:strCache>
            </c:strRef>
          </c:cat>
          <c:val>
            <c:numRef>
              <c:f>Sheet1!$D$2:$D$7</c:f>
              <c:numCache>
                <c:formatCode>General</c:formatCode>
                <c:ptCount val="6"/>
                <c:pt idx="3">
                  <c:v>0.29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Bic Flex4</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42</c:v>
                </c:pt>
                <c:pt idx="2">
                  <c:v/>
                </c:pt>
                <c:pt idx="3">
                  <c:v/>
                </c:pt>
                <c:pt idx="4">
                  <c:v/>
                </c:pt>
                <c:pt idx="5">
                  <c:v/>
                </c:pt>
              </c:strCache>
            </c:strRef>
          </c:cat>
          <c:val>
            <c:numRef>
              <c:f>Sheet1!$E$2:$E$7</c:f>
              <c:numCache>
                <c:formatCode>General</c:formatCode>
                <c:ptCount val="6"/>
                <c:pt idx="4">
                  <c:v>2.12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
                </c:pt>
                <c:pt idx="1">
                  <c:v>IX 42</c:v>
                </c:pt>
                <c:pt idx="2">
                  <c:v/>
                </c:pt>
                <c:pt idx="3">
                  <c:v/>
                </c:pt>
                <c:pt idx="4">
                  <c:v/>
                </c:pt>
                <c:pt idx="5">
                  <c:v/>
                </c:pt>
              </c:strCache>
            </c:strRef>
          </c:cat>
          <c:val>
            <c:numRef>
              <c:f>Sheet1!$F$2:$F$7</c:f>
              <c:numCache>
                <c:formatCode>General</c:formatCode>
                <c:ptCount val="6"/>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921"/>
          <c:min val="-0.213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51</a:t>
                    </a:r>
                  </a:p>
                  <a:p>
                    <a:r>
                      <a:t>2.35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Sheet1!$C$2:$C$3</c:f>
              <c:numCache>
                <c:formatCode>General</c:formatCode>
                <c:ptCount val="2"/>
                <c:pt idx="0">
                  <c:v>2.35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206</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15</a:t>
                    </a:r>
                  </a:p>
                  <a:p>
                    <a:r>
                      <a:t>0.67</a:t>
                    </a:r>
                  </a:p>
                </c:rich>
              </c:tx>
              <c:dLblPos val="l"/>
              <c:showLegendKey val="0"/>
              <c:showVal val="1"/>
              <c:showCatName val="0"/>
              <c:showSerName val="0"/>
              <c:showPercent val="0"/>
              <c:showBubbleSize val="0"/>
            </c:dLbl>
            <c:dLbl>
              <c:idx val="1"/>
              <c:tx>
                <c:rich>
                  <a:bodyPr/>
                  <a:lstStyle/>
                  <a:p>
                    <a:r>
                      <a:t>IX 206</a:t>
                    </a:r>
                  </a:p>
                  <a:p>
                    <a:r>
                      <a:t>1.83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206</c:v>
                </c:pt>
              </c:strCache>
            </c:strRef>
          </c:cat>
          <c:val>
            <c:numRef>
              <c:f>Sheet1!$C$2:$C$3</c:f>
              <c:numCache>
                <c:formatCode>General</c:formatCode>
                <c:ptCount val="2"/>
                <c:pt idx="0">
                  <c:v>0.67</c:v>
                </c:pt>
                <c:pt idx="1">
                  <c:v>1.83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206</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206</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15</c:v>
                </c:pt>
                <c:pt idx="1">
                  <c:v>IX 206</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168100000000000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88</a:t>
                    </a:r>
                  </a:p>
                  <a:p>
                    <a:r>
                      <a:t>3.81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Sheet1!$C$2:$C$3</c:f>
              <c:numCache>
                <c:formatCode>General</c:formatCode>
                <c:ptCount val="2"/>
                <c:pt idx="0">
                  <c:v>3.81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96</a:t>
                    </a:r>
                  </a:p>
                  <a:p>
                    <a:r>
                      <a:t>0.85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Sheet1!$C$2:$C$3</c:f>
              <c:numCache>
                <c:formatCode>General</c:formatCode>
                <c:ptCount val="2"/>
                <c:pt idx="1">
                  <c:v>0.85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5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21</a:t>
                    </a:r>
                  </a:p>
                  <a:p>
                    <a:r>
                      <a:t>0.19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Sheet1!$C$2:$C$3</c:f>
              <c:numCache>
                <c:formatCode>General</c:formatCode>
                <c:ptCount val="2"/>
                <c:pt idx="1">
                  <c:v>0.19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1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a:t>
                    </a:r>
                  </a:p>
                  <a:p>
                    <a:r>
                      <a:t>1.16</a:t>
                    </a:r>
                  </a:p>
                </c:rich>
              </c:tx>
              <c:dLblPos val="l"/>
              <c:showLegendKey val="0"/>
              <c:showVal val="1"/>
              <c:showCatName val="0"/>
              <c:showSerName val="0"/>
              <c:showPercent val="0"/>
              <c:showBubbleSize val="0"/>
            </c:dLbl>
            <c:dLbl>
              <c:idx val="1"/>
              <c:tx>
                <c:rich>
                  <a:bodyPr/>
                  <a:lstStyle/>
                  <a:p>
                    <a:r>
                      <a:t>IX 156</a:t>
                    </a:r>
                  </a:p>
                  <a:p>
                    <a:r>
                      <a:t>1.38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Sheet1!$C$2:$C$3</c:f>
              <c:numCache>
                <c:formatCode>General</c:formatCode>
                <c:ptCount val="2"/>
                <c:pt idx="0">
                  <c:v>1.16</c:v>
                </c:pt>
                <c:pt idx="1">
                  <c:v>1.38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87</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87</a:t>
                    </a:r>
                  </a:p>
                  <a:p>
                    <a:r>
                      <a:t>0.78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87</c:v>
                </c:pt>
              </c:strCache>
            </c:strRef>
          </c:cat>
          <c:val>
            <c:numRef>
              <c:f>Sheet1!$C$2:$C$3</c:f>
              <c:numCache>
                <c:formatCode>General</c:formatCode>
                <c:ptCount val="2"/>
                <c:pt idx="1">
                  <c:v>0.78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87</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87</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87</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2778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a:t>
                    </a:r>
                  </a:p>
                  <a:p>
                    <a:r>
                      <a:t>1.14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
                </c:pt>
              </c:strCache>
            </c:strRef>
          </c:cat>
          <c:val>
            <c:numRef>
              <c:f>Sheet1!$C$2:$C$3</c:f>
              <c:numCache>
                <c:formatCode>General</c:formatCode>
                <c:ptCount val="2"/>
                <c:pt idx="0">
                  <c:v>1.14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3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39</c:v>
                </c:pt>
              </c:strCache>
            </c:strRef>
          </c:cat>
          <c:val>
            <c:numRef>
              <c:f>Sheet1!$B$2:$B$3</c:f>
              <c:numCache>
                <c:formatCode>General</c:formatCode>
                <c:ptCount val="2"/>
                <c:pt idx="0">
                  <c:v>2.84</c:v>
                </c:pt>
                <c:pt idx="1">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39</a:t>
                    </a:r>
                  </a:p>
                  <a:p>
                    <a:r>
                      <a:t>0.35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39</c:v>
                </c:pt>
              </c:strCache>
            </c:strRef>
          </c:cat>
          <c:val>
            <c:numRef>
              <c:f>Sheet1!$C$2:$C$3</c:f>
              <c:numCache>
                <c:formatCode>General</c:formatCode>
                <c:ptCount val="2"/>
                <c:pt idx="1">
                  <c:v>0.35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39</c:v>
                </c:pt>
              </c:strCache>
            </c:strRef>
          </c:cat>
          <c:val>
            <c:numRef>
              <c:f>Sheet1!$D$2:$D$3</c:f>
              <c:numCache>
                <c:formatCode>General</c:formatCode>
                <c:ptCount val="2"/>
                <c:pt idx="0">
                  <c:v>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39</c:v>
                </c:pt>
              </c:strCache>
            </c:strRef>
          </c:cat>
          <c:val>
            <c:numRef>
              <c:f>Sheet1!$E$2:$E$3</c:f>
              <c:numCache>
                <c:formatCode>General</c:formatCode>
                <c:ptCount val="2"/>
                <c:pt idx="0">
                  <c:v>3.08</c:v>
                </c:pt>
                <c:pt idx="1">
                  <c:v>2.28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39</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0962"/>
          <c:min val="-0.15000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91</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67</a:t>
                    </a:r>
                  </a:p>
                  <a:p>
                    <a:r>
                      <a:t>2.71</a:t>
                    </a:r>
                  </a:p>
                </c:rich>
              </c:tx>
              <c:dLblPos val="l"/>
              <c:showLegendKey val="0"/>
              <c:showVal val="1"/>
              <c:showCatName val="0"/>
              <c:showSerName val="0"/>
              <c:showPercent val="0"/>
              <c:showBubbleSize val="0"/>
            </c:dLbl>
            <c:dLbl>
              <c:idx val="1"/>
              <c:tx>
                <c:rich>
                  <a:bodyPr/>
                  <a:lstStyle/>
                  <a:p>
                    <a:r>
                      <a:t>IX 91</a:t>
                    </a:r>
                  </a:p>
                  <a:p>
                    <a:r>
                      <a:t>1.16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91</c:v>
                </c:pt>
              </c:strCache>
            </c:strRef>
          </c:cat>
          <c:val>
            <c:numRef>
              <c:f>Sheet1!$C$2:$C$3</c:f>
              <c:numCache>
                <c:formatCode>General</c:formatCode>
                <c:ptCount val="2"/>
                <c:pt idx="0">
                  <c:v>2.71</c:v>
                </c:pt>
                <c:pt idx="1">
                  <c:v>1.16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91</c:v>
                </c:pt>
              </c:strCache>
            </c:strRef>
          </c:cat>
          <c:val>
            <c:numRef>
              <c:f>Sheet1!$D$2:$D$3</c:f>
              <c:numCache>
                <c:formatCode>General</c:formatCode>
                <c:ptCount val="2"/>
                <c:pt idx="0">
                  <c:v>4.02</c:v>
                </c:pt>
                <c:pt idx="1">
                  <c:v>1.27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91</c:v>
                </c:pt>
              </c:strCache>
            </c:strRef>
          </c:cat>
          <c:val>
            <c:numRef>
              <c:f>Sheet1!$E$2:$E$3</c:f>
              <c:numCache>
                <c:formatCode>General</c:formatCode>
                <c:ptCount val="2"/>
                <c:pt idx="0">
                  <c:v>2.8</c:v>
                </c:pt>
                <c:pt idx="1">
                  <c:v>1.21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67</c:v>
                </c:pt>
                <c:pt idx="1">
                  <c:v>IX 91</c:v>
                </c:pt>
              </c:strCache>
            </c:strRef>
          </c:cat>
          <c:val>
            <c:numRef>
              <c:f>Sheet1!$F$2:$F$3</c:f>
              <c:numCache>
                <c:formatCode>General</c:formatCode>
                <c:ptCount val="2"/>
                <c:pt idx="0">
                  <c:v>1.5</c:v>
                </c:pt>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216"/>
          <c:min val="0.4210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109</c:v>
                </c:pt>
                <c:pt idx="1">
                  <c:v>IX 152</c:v>
                </c:pt>
              </c:strCache>
            </c:strRef>
          </c:cat>
          <c:val>
            <c:numRef>
              <c:f>Sheet1!$B$2:$B$3</c:f>
              <c:numCache>
                <c:formatCode>General</c:formatCode>
                <c:ptCount val="2"/>
                <c:pt idx="0">
                  <c:v>2.61</c:v>
                </c:pt>
                <c:pt idx="1">
                  <c:v>0.78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109</a:t>
                    </a:r>
                  </a:p>
                  <a:p>
                    <a:r>
                      <a:t>2.86</a:t>
                    </a:r>
                  </a:p>
                </c:rich>
              </c:tx>
              <c:dLblPos val="l"/>
              <c:showLegendKey val="0"/>
              <c:showVal val="1"/>
              <c:showCatName val="0"/>
              <c:showSerName val="0"/>
              <c:showPercent val="0"/>
              <c:showBubbleSize val="0"/>
            </c:dLbl>
            <c:dLbl>
              <c:idx val="1"/>
              <c:tx>
                <c:rich>
                  <a:bodyPr/>
                  <a:lstStyle/>
                  <a:p>
                    <a:r>
                      <a:t>IX 152</a:t>
                    </a:r>
                  </a:p>
                  <a:p>
                    <a:r>
                      <a:t>1.02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109</c:v>
                </c:pt>
                <c:pt idx="1">
                  <c:v>IX 152</c:v>
                </c:pt>
              </c:strCache>
            </c:strRef>
          </c:cat>
          <c:val>
            <c:numRef>
              <c:f>Sheet1!$C$2:$C$3</c:f>
              <c:numCache>
                <c:formatCode>General</c:formatCode>
                <c:ptCount val="2"/>
                <c:pt idx="0">
                  <c:v>2.86</c:v>
                </c:pt>
                <c:pt idx="1">
                  <c:v>1.02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109</c:v>
                </c:pt>
                <c:pt idx="1">
                  <c:v>IX 152</c:v>
                </c:pt>
              </c:strCache>
            </c:strRef>
          </c:cat>
          <c:val>
            <c:numRef>
              <c:f>Sheet1!$D$2:$D$3</c:f>
              <c:numCache>
                <c:formatCode>General</c:formatCode>
                <c:ptCount val="2"/>
                <c:pt idx="0">
                  <c:v>2.62</c:v>
                </c:pt>
                <c:pt idx="1">
                  <c:v>0.67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109</c:v>
                </c:pt>
                <c:pt idx="1">
                  <c:v>IX 152</c:v>
                </c:pt>
              </c:strCache>
            </c:strRef>
          </c:cat>
          <c:val>
            <c:numRef>
              <c:f>Sheet1!$E$2:$E$3</c:f>
              <c:numCache>
                <c:formatCode>General</c:formatCode>
                <c:ptCount val="2"/>
                <c:pt idx="0">
                  <c:v>2.27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109</c:v>
                </c:pt>
                <c:pt idx="1">
                  <c:v>IX 152</c:v>
                </c:pt>
              </c:strCache>
            </c:strRef>
          </c:cat>
          <c:val>
            <c:numRef>
              <c:f>Sheet1!$F$2:$F$3</c:f>
              <c:numCache>
                <c:formatCode>General</c:formatCode>
                <c:ptCount val="2"/>
                <c:pt idx="0">
                  <c:v>0.19</c:v>
                </c:pt>
                <c:pt idx="1">
                  <c:v>1.86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47"/>
          <c:min val="-0.30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80</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64</a:t>
                    </a:r>
                  </a:p>
                  <a:p>
                    <a:r>
                      <a:t>2.65</a:t>
                    </a:r>
                  </a:p>
                </c:rich>
              </c:tx>
              <c:dLblPos val="l"/>
              <c:showLegendKey val="0"/>
              <c:showVal val="1"/>
              <c:showCatName val="0"/>
              <c:showSerName val="0"/>
              <c:showPercent val="0"/>
              <c:showBubbleSize val="0"/>
            </c:dLbl>
            <c:dLbl>
              <c:idx val="1"/>
              <c:tx>
                <c:rich>
                  <a:bodyPr/>
                  <a:lstStyle/>
                  <a:p>
                    <a:r>
                      <a:t>IX 80</a:t>
                    </a:r>
                  </a:p>
                  <a:p>
                    <a:r>
                      <a:t>0.99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80</c:v>
                </c:pt>
              </c:strCache>
            </c:strRef>
          </c:cat>
          <c:val>
            <c:numRef>
              <c:f>Sheet1!$C$2:$C$3</c:f>
              <c:numCache>
                <c:formatCode>General</c:formatCode>
                <c:ptCount val="2"/>
                <c:pt idx="0">
                  <c:v>2.65</c:v>
                </c:pt>
                <c:pt idx="1">
                  <c:v>0.99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80</c:v>
                </c:pt>
              </c:strCache>
            </c:strRef>
          </c:cat>
          <c:val>
            <c:numRef>
              <c:f>Sheet1!$D$2:$D$3</c:f>
              <c:numCache>
                <c:formatCode>General</c:formatCode>
                <c:ptCount val="2"/>
                <c:pt idx="0">
                  <c:v>4.15</c:v>
                </c:pt>
                <c:pt idx="1">
                  <c:v>1.24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80</c:v>
                </c:pt>
              </c:strCache>
            </c:strRef>
          </c:cat>
          <c:val>
            <c:numRef>
              <c:f>Sheet1!$E$2:$E$3</c:f>
              <c:numCache>
                <c:formatCode>General</c:formatCode>
                <c:ptCount val="2"/>
                <c:pt idx="0">
                  <c:v>2.7</c:v>
                </c:pt>
                <c:pt idx="1">
                  <c:v>1.21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80</c:v>
                </c:pt>
              </c:strCache>
            </c:strRef>
          </c:cat>
          <c:val>
            <c:numRef>
              <c:f>Sheet1!$F$2:$F$3</c:f>
              <c:numCache>
                <c:formatCode>General</c:formatCode>
                <c:ptCount val="2"/>
                <c:pt idx="0">
                  <c:v>1.44</c:v>
                </c:pt>
                <c:pt idx="1">
                  <c:v>0.78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471"/>
          <c:min val="0.2795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92</c:v>
                </c:pt>
                <c:pt idx="1">
                  <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92</a:t>
                    </a:r>
                  </a:p>
                  <a:p>
                    <a:r>
                      <a:t>4.17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92</c:v>
                </c:pt>
                <c:pt idx="1">
                  <c:v/>
                </c:pt>
              </c:strCache>
            </c:strRef>
          </c:cat>
          <c:val>
            <c:numRef>
              <c:f>Sheet1!$C$2:$C$3</c:f>
              <c:numCache>
                <c:formatCode>General</c:formatCode>
                <c:ptCount val="2"/>
                <c:pt idx="0">
                  <c:v>4.17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92</c:v>
                </c:pt>
                <c:pt idx="1">
                  <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92</c:v>
                </c:pt>
                <c:pt idx="1">
                  <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92</c:v>
                </c:pt>
                <c:pt idx="1">
                  <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146</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41</a:t>
                    </a:r>
                  </a:p>
                  <a:p>
                    <a:r>
                      <a:t>1.78</a:t>
                    </a:r>
                  </a:p>
                </c:rich>
              </c:tx>
              <c:dLblPos val="l"/>
              <c:showLegendKey val="0"/>
              <c:showVal val="1"/>
              <c:showCatName val="0"/>
              <c:showSerName val="0"/>
              <c:showPercent val="0"/>
              <c:showBubbleSize val="0"/>
            </c:dLbl>
            <c:dLbl>
              <c:idx val="1"/>
              <c:tx>
                <c:rich>
                  <a:bodyPr/>
                  <a:lstStyle/>
                  <a:p>
                    <a:r>
                      <a:t>IX 146</a:t>
                    </a:r>
                  </a:p>
                  <a:p>
                    <a:r>
                      <a:t>1.31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146</c:v>
                </c:pt>
              </c:strCache>
            </c:strRef>
          </c:cat>
          <c:val>
            <c:numRef>
              <c:f>Sheet1!$C$2:$C$3</c:f>
              <c:numCache>
                <c:formatCode>General</c:formatCode>
                <c:ptCount val="2"/>
                <c:pt idx="0">
                  <c:v>1.78</c:v>
                </c:pt>
                <c:pt idx="1">
                  <c:v>1.31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146</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146</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IX 146</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154</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2.16</a:t>
                    </a:r>
                  </a:p>
                </c:rich>
              </c:tx>
              <c:dLblPos val="l"/>
              <c:showLegendKey val="0"/>
              <c:showVal val="1"/>
              <c:showCatName val="0"/>
              <c:showSerName val="0"/>
              <c:showPercent val="0"/>
              <c:showBubbleSize val="0"/>
            </c:dLbl>
            <c:dLbl>
              <c:idx val="1"/>
              <c:tx>
                <c:rich>
                  <a:bodyPr/>
                  <a:lstStyle/>
                  <a:p>
                    <a:r>
                      <a:t>IX 154</a:t>
                    </a:r>
                  </a:p>
                  <a:p>
                    <a:r>
                      <a:t>1.42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154</c:v>
                </c:pt>
              </c:strCache>
            </c:strRef>
          </c:cat>
          <c:val>
            <c:numRef>
              <c:f>Sheet1!$C$2:$C$3</c:f>
              <c:numCache>
                <c:formatCode>General</c:formatCode>
                <c:ptCount val="2"/>
                <c:pt idx="0">
                  <c:v>2.16</c:v>
                </c:pt>
                <c:pt idx="1">
                  <c:v>1.42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154</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154</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154</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396</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63</a:t>
                    </a:r>
                  </a:p>
                  <a:p>
                    <a:r>
                      <a:t>2.85</a:t>
                    </a:r>
                  </a:p>
                </c:rich>
              </c:tx>
              <c:dLblPos val="l"/>
              <c:showLegendKey val="0"/>
              <c:showVal val="1"/>
              <c:showCatName val="0"/>
              <c:showSerName val="0"/>
              <c:showPercent val="0"/>
              <c:showBubbleSize val="0"/>
            </c:dLbl>
            <c:dLbl>
              <c:idx val="1"/>
              <c:tx>
                <c:rich>
                  <a:bodyPr/>
                  <a:lstStyle/>
                  <a:p>
                    <a:r>
                      <a:t>IX 396</a:t>
                    </a:r>
                  </a:p>
                  <a:p>
                    <a:r>
                      <a:t>3.66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396</c:v>
                </c:pt>
              </c:strCache>
            </c:strRef>
          </c:cat>
          <c:val>
            <c:numRef>
              <c:f>Sheet1!$C$2:$C$3</c:f>
              <c:numCache>
                <c:formatCode>General</c:formatCode>
                <c:ptCount val="2"/>
                <c:pt idx="0">
                  <c:v>2.85</c:v>
                </c:pt>
                <c:pt idx="1">
                  <c:v>3.66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396</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396</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396</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65</a:t>
                    </a:r>
                  </a:p>
                  <a:p>
                    <a:r>
                      <a:t>0.6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Sheet1!$C$2:$C$3</c:f>
              <c:numCache>
                <c:formatCode>General</c:formatCode>
                <c:ptCount val="2"/>
                <c:pt idx="1">
                  <c:v>0.6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1032999999999999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541</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2.16</a:t>
                    </a:r>
                  </a:p>
                </c:rich>
              </c:tx>
              <c:dLblPos val="l"/>
              <c:showLegendKey val="0"/>
              <c:showVal val="1"/>
              <c:showCatName val="0"/>
              <c:showSerName val="0"/>
              <c:showPercent val="0"/>
              <c:showBubbleSize val="0"/>
            </c:dLbl>
            <c:dLbl>
              <c:idx val="1"/>
              <c:tx>
                <c:rich>
                  <a:bodyPr/>
                  <a:lstStyle/>
                  <a:p>
                    <a:r>
                      <a:t>IX 541</a:t>
                    </a:r>
                  </a:p>
                  <a:p>
                    <a:r>
                      <a:t>5.0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541</c:v>
                </c:pt>
              </c:strCache>
            </c:strRef>
          </c:cat>
          <c:val>
            <c:numRef>
              <c:f>Sheet1!$C$2:$C$3</c:f>
              <c:numCache>
                <c:formatCode>General</c:formatCode>
                <c:ptCount val="2"/>
                <c:pt idx="0">
                  <c:v>2.16</c:v>
                </c:pt>
                <c:pt idx="1">
                  <c:v>5.0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541</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541</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IX 541</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56</a:t>
                    </a:r>
                  </a:p>
                  <a:p>
                    <a:r>
                      <a:t>2.52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
                </c:pt>
              </c:strCache>
            </c:strRef>
          </c:cat>
          <c:val>
            <c:numRef>
              <c:f>Sheet1!$C$2:$C$3</c:f>
              <c:numCache>
                <c:formatCode>General</c:formatCode>
                <c:ptCount val="2"/>
                <c:pt idx="0">
                  <c:v>2.52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56</c:v>
                </c:pt>
                <c:pt idx="1">
                  <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46</a:t>
                    </a:r>
                  </a:p>
                  <a:p>
                    <a:r>
                      <a:t>2.08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
                </c:pt>
              </c:strCache>
            </c:strRef>
          </c:cat>
          <c:val>
            <c:numRef>
              <c:f>Sheet1!$C$2:$C$3</c:f>
              <c:numCache>
                <c:formatCode>General</c:formatCode>
                <c:ptCount val="2"/>
                <c:pt idx="0">
                  <c:v>2.08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312</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312</a:t>
                    </a:r>
                  </a:p>
                  <a:p>
                    <a:r>
                      <a:t>2.89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312</c:v>
                </c:pt>
              </c:strCache>
            </c:strRef>
          </c:cat>
          <c:val>
            <c:numRef>
              <c:f>Sheet1!$C$2:$C$3</c:f>
              <c:numCache>
                <c:formatCode>General</c:formatCode>
                <c:ptCount val="2"/>
                <c:pt idx="1">
                  <c:v>2.89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312</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312</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312</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169</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Classic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26</a:t>
                    </a:r>
                  </a:p>
                  <a:p>
                    <a:r>
                      <a:t>1.17</a:t>
                    </a:r>
                  </a:p>
                </c:rich>
              </c:tx>
              <c:dLblPos val="l"/>
              <c:showLegendKey val="0"/>
              <c:showVal val="1"/>
              <c:showCatName val="0"/>
              <c:showSerName val="0"/>
              <c:showPercent val="0"/>
              <c:showBubbleSize val="0"/>
            </c:dLbl>
            <c:dLbl>
              <c:idx val="1"/>
              <c:tx>
                <c:rich>
                  <a:bodyPr/>
                  <a:lstStyle/>
                  <a:p>
                    <a:r>
                      <a:t>IX 169</a:t>
                    </a:r>
                  </a:p>
                  <a:p>
                    <a:r>
                      <a:t>1.56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169</c:v>
                </c:pt>
              </c:strCache>
            </c:strRef>
          </c:cat>
          <c:val>
            <c:numRef>
              <c:f>Sheet1!$C$2:$C$3</c:f>
              <c:numCache>
                <c:formatCode>General</c:formatCode>
                <c:ptCount val="2"/>
                <c:pt idx="0">
                  <c:v>1.17</c:v>
                </c:pt>
                <c:pt idx="1">
                  <c:v>1.56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169</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169</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26</c:v>
                </c:pt>
                <c:pt idx="1">
                  <c:v>IX 169</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28</c:v>
                </c:pt>
                <c:pt idx="1">
                  <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28</a:t>
                    </a:r>
                  </a:p>
                  <a:p>
                    <a:r>
                      <a:t>1.26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28</c:v>
                </c:pt>
                <c:pt idx="1">
                  <c:v/>
                </c:pt>
              </c:strCache>
            </c:strRef>
          </c:cat>
          <c:val>
            <c:numRef>
              <c:f>Sheet1!$C$2:$C$3</c:f>
              <c:numCache>
                <c:formatCode>General</c:formatCode>
                <c:ptCount val="2"/>
                <c:pt idx="0">
                  <c:v>1.26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28</c:v>
                </c:pt>
                <c:pt idx="1">
                  <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28</c:v>
                </c:pt>
                <c:pt idx="1">
                  <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28</c:v>
                </c:pt>
                <c:pt idx="1">
                  <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203</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203</a:t>
                    </a:r>
                  </a:p>
                  <a:p>
                    <a:r>
                      <a:t>1.87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203</c:v>
                </c:pt>
              </c:strCache>
            </c:strRef>
          </c:cat>
          <c:val>
            <c:numRef>
              <c:f>Sheet1!$C$2:$C$3</c:f>
              <c:numCache>
                <c:formatCode>General</c:formatCode>
                <c:ptCount val="2"/>
                <c:pt idx="1">
                  <c:v>1.87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203</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203</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203</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393</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63</a:t>
                    </a:r>
                  </a:p>
                  <a:p>
                    <a:r>
                      <a:t>2.72</a:t>
                    </a:r>
                  </a:p>
                </c:rich>
              </c:tx>
              <c:dLblPos val="l"/>
              <c:showLegendKey val="0"/>
              <c:showVal val="1"/>
              <c:showCatName val="0"/>
              <c:showSerName val="0"/>
              <c:showPercent val="0"/>
              <c:showBubbleSize val="0"/>
            </c:dLbl>
            <c:dLbl>
              <c:idx val="1"/>
              <c:tx>
                <c:rich>
                  <a:bodyPr/>
                  <a:lstStyle/>
                  <a:p>
                    <a:r>
                      <a:t>IX 393</a:t>
                    </a:r>
                  </a:p>
                  <a:p>
                    <a:r>
                      <a:t>3.52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393</c:v>
                </c:pt>
              </c:strCache>
            </c:strRef>
          </c:cat>
          <c:val>
            <c:numRef>
              <c:f>Sheet1!$C$2:$C$3</c:f>
              <c:numCache>
                <c:formatCode>General</c:formatCode>
                <c:ptCount val="2"/>
                <c:pt idx="0">
                  <c:v>2.72</c:v>
                </c:pt>
                <c:pt idx="1">
                  <c:v>3.52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393</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393</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393</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32</c:v>
                </c:pt>
                <c:pt idx="1">
                  <c:v>IX 357</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32</a:t>
                    </a:r>
                  </a:p>
                  <a:p>
                    <a:r>
                      <a:t>1.44</a:t>
                    </a:r>
                  </a:p>
                </c:rich>
              </c:tx>
              <c:dLblPos val="l"/>
              <c:showLegendKey val="0"/>
              <c:showVal val="1"/>
              <c:showCatName val="0"/>
              <c:showSerName val="0"/>
              <c:showPercent val="0"/>
              <c:showBubbleSize val="0"/>
            </c:dLbl>
            <c:dLbl>
              <c:idx val="1"/>
              <c:tx>
                <c:rich>
                  <a:bodyPr/>
                  <a:lstStyle/>
                  <a:p>
                    <a:r>
                      <a:t>IX 357</a:t>
                    </a:r>
                  </a:p>
                  <a:p>
                    <a:r>
                      <a:t>3.3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32</c:v>
                </c:pt>
                <c:pt idx="1">
                  <c:v>IX 357</c:v>
                </c:pt>
              </c:strCache>
            </c:strRef>
          </c:cat>
          <c:val>
            <c:numRef>
              <c:f>Sheet1!$C$2:$C$3</c:f>
              <c:numCache>
                <c:formatCode>General</c:formatCode>
                <c:ptCount val="2"/>
                <c:pt idx="0">
                  <c:v>1.44</c:v>
                </c:pt>
                <c:pt idx="1">
                  <c:v>3.3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32</c:v>
                </c:pt>
                <c:pt idx="1">
                  <c:v>IX 357</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32</c:v>
                </c:pt>
                <c:pt idx="1">
                  <c:v>IX 357</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32</c:v>
                </c:pt>
                <c:pt idx="1">
                  <c:v>IX 357</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53</c:v>
                </c:pt>
                <c:pt idx="1">
                  <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53</a:t>
                    </a:r>
                  </a:p>
                  <a:p>
                    <a:r>
                      <a:t>2.38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53</c:v>
                </c:pt>
                <c:pt idx="1">
                  <c:v/>
                </c:pt>
              </c:strCache>
            </c:strRef>
          </c:cat>
          <c:val>
            <c:numRef>
              <c:f>Sheet1!$C$2:$C$3</c:f>
              <c:numCache>
                <c:formatCode>General</c:formatCode>
                <c:ptCount val="2"/>
                <c:pt idx="0">
                  <c:v>2.38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53</c:v>
                </c:pt>
                <c:pt idx="1">
                  <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53</c:v>
                </c:pt>
                <c:pt idx="1">
                  <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53</c:v>
                </c:pt>
                <c:pt idx="1">
                  <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198</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a:t>
                    </a:r>
                  </a:p>
                  <a:p>
                    <a:r>
                      <a:t>1.11</a:t>
                    </a:r>
                  </a:p>
                </c:rich>
              </c:tx>
              <c:dLblPos val="l"/>
              <c:showLegendKey val="0"/>
              <c:showVal val="1"/>
              <c:showCatName val="0"/>
              <c:showSerName val="0"/>
              <c:showPercent val="0"/>
              <c:showBubbleSize val="0"/>
            </c:dLbl>
            <c:dLbl>
              <c:idx val="1"/>
              <c:tx>
                <c:rich>
                  <a:bodyPr/>
                  <a:lstStyle/>
                  <a:p>
                    <a:r>
                      <a:t>IX 198</a:t>
                    </a:r>
                  </a:p>
                  <a:p>
                    <a:r>
                      <a:t>1.83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198</c:v>
                </c:pt>
              </c:strCache>
            </c:strRef>
          </c:cat>
          <c:val>
            <c:numRef>
              <c:f>Sheet1!$C$2:$C$3</c:f>
              <c:numCache>
                <c:formatCode>General</c:formatCode>
                <c:ptCount val="2"/>
                <c:pt idx="0">
                  <c:v>1.11</c:v>
                </c:pt>
                <c:pt idx="1">
                  <c:v>1.83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198</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198</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198</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98</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98</a:t>
                    </a:r>
                  </a:p>
                  <a:p>
                    <a:r>
                      <a:t>0.9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98</c:v>
                </c:pt>
              </c:strCache>
            </c:strRef>
          </c:cat>
          <c:val>
            <c:numRef>
              <c:f>Sheet1!$C$2:$C$3</c:f>
              <c:numCache>
                <c:formatCode>General</c:formatCode>
                <c:ptCount val="2"/>
                <c:pt idx="1">
                  <c:v>0.9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98</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98</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98</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03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20</a:t>
                    </a:r>
                  </a:p>
                  <a:p>
                    <a:r>
                      <a:t>0.19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Sheet1!$C$2:$C$3</c:f>
              <c:numCache>
                <c:formatCode>General</c:formatCode>
                <c:ptCount val="2"/>
                <c:pt idx="1">
                  <c:v>0.19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20</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31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150</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a:t>
                    </a:r>
                  </a:p>
                  <a:p>
                    <a:r>
                      <a:t>1.15</a:t>
                    </a:r>
                  </a:p>
                </c:rich>
              </c:tx>
              <c:dLblPos val="l"/>
              <c:showLegendKey val="0"/>
              <c:showVal val="1"/>
              <c:showCatName val="0"/>
              <c:showSerName val="0"/>
              <c:showPercent val="0"/>
              <c:showBubbleSize val="0"/>
            </c:dLbl>
            <c:dLbl>
              <c:idx val="1"/>
              <c:tx>
                <c:rich>
                  <a:bodyPr/>
                  <a:lstStyle/>
                  <a:p>
                    <a:r>
                      <a:t>IX 150</a:t>
                    </a:r>
                  </a:p>
                  <a:p>
                    <a:r>
                      <a:t>1.39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150</c:v>
                </c:pt>
              </c:strCache>
            </c:strRef>
          </c:cat>
          <c:val>
            <c:numRef>
              <c:f>Sheet1!$C$2:$C$3</c:f>
              <c:numCache>
                <c:formatCode>General</c:formatCode>
                <c:ptCount val="2"/>
                <c:pt idx="0">
                  <c:v>1.15</c:v>
                </c:pt>
                <c:pt idx="1">
                  <c:v>1.39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150</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150</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150</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187</a:t>
                    </a:r>
                  </a:p>
                  <a:p>
                    <a:r>
                      <a:t>1.73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Sheet1!$C$2:$C$3</c:f>
              <c:numCache>
                <c:formatCode>General</c:formatCode>
                <c:ptCount val="2"/>
                <c:pt idx="1">
                  <c:v>1.73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187</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41</a:t>
                    </a:r>
                  </a:p>
                  <a:p>
                    <a:r>
                      <a:t>1.87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Sheet1!$C$2:$C$3</c:f>
              <c:numCache>
                <c:formatCode>General</c:formatCode>
                <c:ptCount val="2"/>
                <c:pt idx="0">
                  <c:v>1.87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42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72</c:v>
                </c:pt>
              </c:strCache>
            </c:strRef>
          </c:cat>
          <c:val>
            <c:numRef>
              <c:f>Sheet1!$B$2:$B$3</c:f>
              <c:numCache>
                <c:formatCode>General</c:formatCode>
                <c:ptCount val="2"/>
                <c:pt idx="0">
                  <c:v>3.19</c:v>
                </c:pt>
                <c:pt idx="1">
                  <c:v>1.02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16</a:t>
                    </a:r>
                  </a:p>
                  <a:p>
                    <a:r>
                      <a:t>0.72</a:t>
                    </a:r>
                  </a:p>
                </c:rich>
              </c:tx>
              <c:dLblPos val="l"/>
              <c:showLegendKey val="0"/>
              <c:showVal val="1"/>
              <c:showCatName val="0"/>
              <c:showSerName val="0"/>
              <c:showPercent val="0"/>
              <c:showBubbleSize val="0"/>
            </c:dLbl>
            <c:dLbl>
              <c:idx val="1"/>
              <c:tx>
                <c:rich>
                  <a:bodyPr/>
                  <a:lstStyle/>
                  <a:p>
                    <a:r>
                      <a:t>IX 72</a:t>
                    </a:r>
                  </a:p>
                  <a:p>
                    <a:r>
                      <a:t>0.66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72</c:v>
                </c:pt>
              </c:strCache>
            </c:strRef>
          </c:cat>
          <c:val>
            <c:numRef>
              <c:f>Sheet1!$C$2:$C$3</c:f>
              <c:numCache>
                <c:formatCode>General</c:formatCode>
                <c:ptCount val="2"/>
                <c:pt idx="0">
                  <c:v>0.72</c:v>
                </c:pt>
                <c:pt idx="1">
                  <c:v>0.66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72</c:v>
                </c:pt>
              </c:strCache>
            </c:strRef>
          </c:cat>
          <c:val>
            <c:numRef>
              <c:f>Sheet1!$D$2:$D$3</c:f>
              <c:numCache>
                <c:formatCode>General</c:formatCode>
                <c:ptCount val="2"/>
                <c:pt idx="0">
                  <c:v>4.52</c:v>
                </c:pt>
                <c:pt idx="1">
                  <c:v>7.81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72</c:v>
                </c:pt>
              </c:strCache>
            </c:strRef>
          </c:cat>
          <c:val>
            <c:numRef>
              <c:f>Sheet1!$E$2:$E$3</c:f>
              <c:numCache>
                <c:formatCode>General</c:formatCode>
                <c:ptCount val="2"/>
                <c:pt idx="0">
                  <c:v>3.02</c:v>
                </c:pt>
                <c:pt idx="1">
                  <c:v>2.55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IX 72</c:v>
                </c:pt>
              </c:strCache>
            </c:strRef>
          </c:cat>
          <c:val>
            <c:numRef>
              <c:f>Sheet1!$F$2:$F$3</c:f>
              <c:numCache>
                <c:formatCode>General</c:formatCode>
                <c:ptCount val="2"/>
                <c:pt idx="1">
                  <c:v>0.92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125"/>
          <c:min val="0.1618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101</c:v>
                </c:pt>
                <c:pt idx="1">
                  <c:v/>
                </c:pt>
              </c:strCache>
            </c:strRef>
          </c:cat>
          <c:val>
            <c:numRef>
              <c:f>Sheet1!$B$2:$B$3</c:f>
              <c:numCache>
                <c:formatCode>General</c:formatCode>
                <c:ptCount val="2"/>
                <c:pt idx="0">
                  <c:v>2.61</c:v>
                </c:pt>
                <c:pt idx="1">
                  <c:v>0.78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101</a:t>
                    </a:r>
                  </a:p>
                  <a:p>
                    <a:r>
                      <a:t>2.86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101</c:v>
                </c:pt>
                <c:pt idx="1">
                  <c:v/>
                </c:pt>
              </c:strCache>
            </c:strRef>
          </c:cat>
          <c:val>
            <c:numRef>
              <c:f>Sheet1!$C$2:$C$3</c:f>
              <c:numCache>
                <c:formatCode>General</c:formatCode>
                <c:ptCount val="2"/>
                <c:pt idx="0">
                  <c:v>2.86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101</c:v>
                </c:pt>
                <c:pt idx="1">
                  <c:v/>
                </c:pt>
              </c:strCache>
            </c:strRef>
          </c:cat>
          <c:val>
            <c:numRef>
              <c:f>Sheet1!$D$2:$D$3</c:f>
              <c:numCache>
                <c:formatCode>General</c:formatCode>
                <c:ptCount val="2"/>
                <c:pt idx="0">
                  <c:v>2.84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101</c:v>
                </c:pt>
                <c:pt idx="1">
                  <c:v/>
                </c:pt>
              </c:strCache>
            </c:strRef>
          </c:cat>
          <c:val>
            <c:numRef>
              <c:f>Sheet1!$E$2:$E$3</c:f>
              <c:numCache>
                <c:formatCode>General</c:formatCode>
                <c:ptCount val="2"/>
                <c:pt idx="0">
                  <c:v>1.96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101</c:v>
                </c:pt>
                <c:pt idx="1">
                  <c:v/>
                </c:pt>
              </c:strCache>
            </c:strRef>
          </c:cat>
          <c:val>
            <c:numRef>
              <c:f>Sheet1!$F$2:$F$3</c:f>
              <c:numCache>
                <c:formatCode>General</c:formatCode>
                <c:ptCount val="2"/>
                <c:pt idx="1">
                  <c:v>0.64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47"/>
          <c:min val="0.1444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65</a:t>
                    </a:r>
                  </a:p>
                  <a:p>
                    <a:r>
                      <a:t>0.59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Sheet1!$C$2:$C$3</c:f>
              <c:numCache>
                <c:formatCode>General</c:formatCode>
                <c:ptCount val="2"/>
                <c:pt idx="1">
                  <c:v>0.59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65</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0868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158</c:v>
                </c:pt>
              </c:strCache>
            </c:strRef>
          </c:cat>
          <c:val>
            <c:numRef>
              <c:f>Sheet1!$B$2:$B$3</c:f>
              <c:numCache>
                <c:formatCode>General</c:formatCode>
                <c:ptCount val="2"/>
                <c:pt idx="0">
                  <c:v>2.61</c:v>
                </c:pt>
                <c:pt idx="1">
                  <c:v>0.78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158</a:t>
                    </a:r>
                  </a:p>
                  <a:p>
                    <a:r>
                      <a:t>1.02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158</c:v>
                </c:pt>
              </c:strCache>
            </c:strRef>
          </c:cat>
          <c:val>
            <c:numRef>
              <c:f>Sheet1!$C$2:$C$3</c:f>
              <c:numCache>
                <c:formatCode>General</c:formatCode>
                <c:ptCount val="2"/>
                <c:pt idx="1">
                  <c:v>1.02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158</c:v>
                </c:pt>
              </c:strCache>
            </c:strRef>
          </c:cat>
          <c:val>
            <c:numRef>
              <c:f>Sheet1!$D$2:$D$3</c:f>
              <c:numCache>
                <c:formatCode>General</c:formatCode>
                <c:ptCount val="2"/>
                <c:pt idx="0">
                  <c:v>2.84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158</c:v>
                </c:pt>
              </c:strCache>
            </c:strRef>
          </c:cat>
          <c:val>
            <c:numRef>
              <c:f>Sheet1!$E$2:$E$3</c:f>
              <c:numCache>
                <c:formatCode>General</c:formatCode>
                <c:ptCount val="2"/>
                <c:pt idx="0">
                  <c:v>1.96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158</c:v>
                </c:pt>
              </c:strCache>
            </c:strRef>
          </c:cat>
          <c:val>
            <c:numRef>
              <c:f>Sheet1!$F$2:$F$3</c:f>
              <c:numCache>
                <c:formatCode>General</c:formatCode>
                <c:ptCount val="2"/>
                <c:pt idx="1">
                  <c:v>0.64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404"/>
          <c:min val="0.1444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60</c:v>
                </c:pt>
              </c:strCache>
            </c:strRef>
          </c:cat>
          <c:val>
            <c:numRef>
              <c:f>Sheet1!$B$2:$B$3</c:f>
              <c:numCache>
                <c:formatCode>General</c:formatCode>
                <c:ptCount val="2"/>
                <c:pt idx="0">
                  <c:v>2.61</c:v>
                </c:pt>
                <c:pt idx="1">
                  <c:v>0.78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60</a:t>
                    </a:r>
                  </a:p>
                  <a:p>
                    <a:r>
                      <a:t>0.38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60</c:v>
                </c:pt>
              </c:strCache>
            </c:strRef>
          </c:cat>
          <c:val>
            <c:numRef>
              <c:f>Sheet1!$C$2:$C$3</c:f>
              <c:numCache>
                <c:formatCode>General</c:formatCode>
                <c:ptCount val="2"/>
                <c:pt idx="1">
                  <c:v>0.38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60</c:v>
                </c:pt>
              </c:strCache>
            </c:strRef>
          </c:cat>
          <c:val>
            <c:numRef>
              <c:f>Sheet1!$D$2:$D$3</c:f>
              <c:numCache>
                <c:formatCode>General</c:formatCode>
                <c:ptCount val="2"/>
                <c:pt idx="0">
                  <c:v>2.84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60</c:v>
                </c:pt>
              </c:strCache>
            </c:strRef>
          </c:cat>
          <c:val>
            <c:numRef>
              <c:f>Sheet1!$E$2:$E$3</c:f>
              <c:numCache>
                <c:formatCode>General</c:formatCode>
                <c:ptCount val="2"/>
                <c:pt idx="0">
                  <c:v>1.96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60</c:v>
                </c:pt>
              </c:strCache>
            </c:strRef>
          </c:cat>
          <c:val>
            <c:numRef>
              <c:f>Sheet1!$F$2:$F$3</c:f>
              <c:numCache>
                <c:formatCode>General</c:formatCode>
                <c:ptCount val="2"/>
                <c:pt idx="1">
                  <c:v>0.64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404"/>
          <c:min val="-0.115499999999999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126</c:v>
                </c:pt>
                <c:pt idx="1">
                  <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126</a:t>
                    </a:r>
                  </a:p>
                  <a:p>
                    <a:r>
                      <a:t>5.85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126</c:v>
                </c:pt>
                <c:pt idx="1">
                  <c:v/>
                </c:pt>
              </c:strCache>
            </c:strRef>
          </c:cat>
          <c:val>
            <c:numRef>
              <c:f>Sheet1!$C$2:$C$3</c:f>
              <c:numCache>
                <c:formatCode>General</c:formatCode>
                <c:ptCount val="2"/>
                <c:pt idx="0">
                  <c:v>5.85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126</c:v>
                </c:pt>
                <c:pt idx="1">
                  <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126</c:v>
                </c:pt>
                <c:pt idx="1">
                  <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126</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351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158</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39</a:t>
                    </a:r>
                  </a:p>
                  <a:p>
                    <a:r>
                      <a:t>1.8</a:t>
                    </a:r>
                  </a:p>
                </c:rich>
              </c:tx>
              <c:dLblPos val="l"/>
              <c:showLegendKey val="0"/>
              <c:showVal val="1"/>
              <c:showCatName val="0"/>
              <c:showSerName val="0"/>
              <c:showPercent val="0"/>
              <c:showBubbleSize val="0"/>
            </c:dLbl>
            <c:dLbl>
              <c:idx val="1"/>
              <c:tx>
                <c:rich>
                  <a:bodyPr/>
                  <a:lstStyle/>
                  <a:p>
                    <a:r>
                      <a:t>IX 158</a:t>
                    </a:r>
                  </a:p>
                  <a:p>
                    <a:r>
                      <a:t>1.41</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158</c:v>
                </c:pt>
              </c:strCache>
            </c:strRef>
          </c:cat>
          <c:val>
            <c:numRef>
              <c:f>Sheet1!$C$2:$C$3</c:f>
              <c:numCache>
                <c:formatCode>General</c:formatCode>
                <c:ptCount val="2"/>
                <c:pt idx="0">
                  <c:v>1.8</c:v>
                </c:pt>
                <c:pt idx="1">
                  <c:v>1.41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158</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158</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IX 158</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57</a:t>
                    </a:r>
                  </a:p>
                  <a:p>
                    <a:r>
                      <a:t>2.65</a:t>
                    </a:r>
                  </a:p>
                </c:rich>
              </c:tx>
              <c:dLblPos val="l"/>
              <c:showLegendKey val="0"/>
              <c:showVal val="1"/>
              <c:showCatName val="0"/>
              <c:showSerName val="0"/>
              <c:showPercent val="0"/>
              <c:showBubbleSize val="0"/>
            </c:dLbl>
            <c:dLbl>
              <c:idx val="1"/>
              <c:tx>
                <c:rich>
                  <a:bodyPr/>
                  <a:lstStyle/>
                  <a:p>
                    <a:r>
                      <a:t>IX 169</a:t>
                    </a:r>
                  </a:p>
                  <a:p>
                    <a:r>
                      <a:t>1.5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Sheet1!$C$2:$C$3</c:f>
              <c:numCache>
                <c:formatCode>General</c:formatCode>
                <c:ptCount val="2"/>
                <c:pt idx="0">
                  <c:v>2.65</c:v>
                </c:pt>
                <c:pt idx="1">
                  <c:v>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57</c:v>
                </c:pt>
                <c:pt idx="1">
                  <c:v>IX 169</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61</a:t>
                    </a:r>
                  </a:p>
                  <a:p>
                    <a:r>
                      <a:t>0.54</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Sheet1!$C$2:$C$3</c:f>
              <c:numCache>
                <c:formatCode>General</c:formatCode>
                <c:ptCount val="2"/>
                <c:pt idx="1">
                  <c:v>0.54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61</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04149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281</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24</a:t>
                    </a:r>
                  </a:p>
                  <a:p>
                    <a:r>
                      <a:t>1.11</a:t>
                    </a:r>
                  </a:p>
                </c:rich>
              </c:tx>
              <c:dLblPos val="l"/>
              <c:showLegendKey val="0"/>
              <c:showVal val="1"/>
              <c:showCatName val="0"/>
              <c:showSerName val="0"/>
              <c:showPercent val="0"/>
              <c:showBubbleSize val="0"/>
            </c:dLbl>
            <c:dLbl>
              <c:idx val="1"/>
              <c:tx>
                <c:rich>
                  <a:bodyPr/>
                  <a:lstStyle/>
                  <a:p>
                    <a:r>
                      <a:t>IX 281</a:t>
                    </a:r>
                  </a:p>
                  <a:p>
                    <a:r>
                      <a:t>2.5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281</c:v>
                </c:pt>
              </c:strCache>
            </c:strRef>
          </c:cat>
          <c:val>
            <c:numRef>
              <c:f>Sheet1!$C$2:$C$3</c:f>
              <c:numCache>
                <c:formatCode>General</c:formatCode>
                <c:ptCount val="2"/>
                <c:pt idx="0">
                  <c:v>1.11</c:v>
                </c:pt>
                <c:pt idx="1">
                  <c:v>2.5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281</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281</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IX 281</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2.23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Sheet1!$C$2:$C$3</c:f>
              <c:numCache>
                <c:formatCode>General</c:formatCode>
                <c:ptCount val="2"/>
                <c:pt idx="0">
                  <c:v>2.23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69</c:v>
                </c:pt>
                <c:pt idx="1">
                  <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Hydro Stubble Eraser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3.23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69</c:v>
                </c:pt>
                <c:pt idx="1">
                  <c:v/>
                </c:pt>
              </c:strCache>
            </c:strRef>
          </c:cat>
          <c:val>
            <c:numRef>
              <c:f>Sheet1!$C$2:$C$3</c:f>
              <c:numCache>
                <c:formatCode>General</c:formatCode>
                <c:ptCount val="2"/>
                <c:pt idx="0">
                  <c:v>3.23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69</c:v>
                </c:pt>
                <c:pt idx="1">
                  <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69</c:v>
                </c:pt>
                <c:pt idx="1">
                  <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69</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262</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4</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262</a:t>
                    </a:r>
                  </a:p>
                  <a:p>
                    <a:r>
                      <a:t>2.33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262</c:v>
                </c:pt>
              </c:strCache>
            </c:strRef>
          </c:cat>
          <c:val>
            <c:numRef>
              <c:f>Sheet1!$C$2:$C$3</c:f>
              <c:numCache>
                <c:formatCode>General</c:formatCode>
                <c:ptCount val="2"/>
                <c:pt idx="1">
                  <c:v>2.33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262</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262</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262</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IX 260</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Quattro For Men</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46</a:t>
                    </a:r>
                  </a:p>
                  <a:p>
                    <a:r>
                      <a:t>2.01</a:t>
                    </a:r>
                  </a:p>
                </c:rich>
              </c:tx>
              <c:dLblPos val="l"/>
              <c:showLegendKey val="0"/>
              <c:showVal val="1"/>
              <c:showCatName val="0"/>
              <c:showSerName val="0"/>
              <c:showPercent val="0"/>
              <c:showBubbleSize val="0"/>
            </c:dLbl>
            <c:dLbl>
              <c:idx val="1"/>
              <c:tx>
                <c:rich>
                  <a:bodyPr/>
                  <a:lstStyle/>
                  <a:p>
                    <a:r>
                      <a:t>IX 260</a:t>
                    </a:r>
                  </a:p>
                  <a:p>
                    <a:r>
                      <a:t>2.33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IX 260</c:v>
                </c:pt>
              </c:strCache>
            </c:strRef>
          </c:cat>
          <c:val>
            <c:numRef>
              <c:f>Sheet1!$C$2:$C$3</c:f>
              <c:numCache>
                <c:formatCode>General</c:formatCode>
                <c:ptCount val="2"/>
                <c:pt idx="0">
                  <c:v>2.01</c:v>
                </c:pt>
                <c:pt idx="1">
                  <c:v>2.33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IX 260</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IX 260</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46</c:v>
                </c:pt>
                <c:pt idx="1">
                  <c:v>IX 260</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Injector</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18</a:t>
                    </a:r>
                  </a:p>
                  <a:p>
                    <a:r>
                      <a:t>0.85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Sheet1!$C$2:$C$3</c:f>
              <c:numCache>
                <c:formatCode>General</c:formatCode>
                <c:ptCount val="2"/>
                <c:pt idx="0">
                  <c:v>0.85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5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155</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Schick Original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155</a:t>
                    </a:r>
                  </a:p>
                  <a:p>
                    <a:r>
                      <a:t>1.38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155</c:v>
                </c:pt>
              </c:strCache>
            </c:strRef>
          </c:cat>
          <c:val>
            <c:numRef>
              <c:f>Sheet1!$C$2:$C$3</c:f>
              <c:numCache>
                <c:formatCode>General</c:formatCode>
                <c:ptCount val="2"/>
                <c:pt idx="1">
                  <c:v>1.38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155</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155</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155</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38</c:v>
                </c:pt>
                <c:pt idx="1">
                  <c:v>IX 337</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Xtreme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38</a:t>
                    </a:r>
                  </a:p>
                  <a:p>
                    <a:r>
                      <a:t>1.76</a:t>
                    </a:r>
                  </a:p>
                </c:rich>
              </c:tx>
              <c:dLblPos val="l"/>
              <c:showLegendKey val="0"/>
              <c:showVal val="1"/>
              <c:showCatName val="0"/>
              <c:showSerName val="0"/>
              <c:showPercent val="0"/>
              <c:showBubbleSize val="0"/>
            </c:dLbl>
            <c:dLbl>
              <c:idx val="1"/>
              <c:tx>
                <c:rich>
                  <a:bodyPr/>
                  <a:lstStyle/>
                  <a:p>
                    <a:r>
                      <a:t>IX 337</a:t>
                    </a:r>
                  </a:p>
                  <a:p>
                    <a:r>
                      <a:t>3.0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38</c:v>
                </c:pt>
                <c:pt idx="1">
                  <c:v>IX 337</c:v>
                </c:pt>
              </c:strCache>
            </c:strRef>
          </c:cat>
          <c:val>
            <c:numRef>
              <c:f>Sheet1!$C$2:$C$3</c:f>
              <c:numCache>
                <c:formatCode>General</c:formatCode>
                <c:ptCount val="2"/>
                <c:pt idx="0">
                  <c:v>1.76</c:v>
                </c:pt>
                <c:pt idx="1">
                  <c:v>3.0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38</c:v>
                </c:pt>
                <c:pt idx="1">
                  <c:v>IX 337</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38</c:v>
                </c:pt>
                <c:pt idx="1">
                  <c:v>IX 337</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38</c:v>
                </c:pt>
                <c:pt idx="1">
                  <c:v>IX 337</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5-Blade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51</a:t>
                    </a:r>
                  </a:p>
                  <a:p>
                    <a:r>
                      <a:t>2.38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Sheet1!$C$2:$C$3</c:f>
              <c:numCache>
                <c:formatCode>General</c:formatCode>
                <c:ptCount val="2"/>
                <c:pt idx="0">
                  <c:v>2.38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51</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206</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a:t>
                    </a:r>
                  </a:p>
                  <a:p>
                    <a:r>
                      <a:t>1.16</a:t>
                    </a:r>
                  </a:p>
                </c:rich>
              </c:tx>
              <c:dLblPos val="l"/>
              <c:showLegendKey val="0"/>
              <c:showVal val="1"/>
              <c:showCatName val="0"/>
              <c:showSerName val="0"/>
              <c:showPercent val="0"/>
              <c:showBubbleSize val="0"/>
            </c:dLbl>
            <c:dLbl>
              <c:idx val="1"/>
              <c:tx>
                <c:rich>
                  <a:bodyPr/>
                  <a:lstStyle/>
                  <a:p>
                    <a:r>
                      <a:t>IX 206</a:t>
                    </a:r>
                  </a:p>
                  <a:p>
                    <a:r>
                      <a:t>1.83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206</c:v>
                </c:pt>
              </c:strCache>
            </c:strRef>
          </c:cat>
          <c:val>
            <c:numRef>
              <c:f>Sheet1!$C$2:$C$3</c:f>
              <c:numCache>
                <c:formatCode>General</c:formatCode>
                <c:ptCount val="2"/>
                <c:pt idx="0">
                  <c:v>1.16</c:v>
                </c:pt>
                <c:pt idx="1">
                  <c:v>1.83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206</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206</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206</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Speed 3 Sensitive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96</a:t>
                    </a:r>
                  </a:p>
                  <a:p>
                    <a:r>
                      <a:t>0.85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Sheet1!$C$2:$C$3</c:f>
              <c:numCache>
                <c:formatCode>General</c:formatCode>
                <c:ptCount val="2"/>
                <c:pt idx="1">
                  <c:v>0.85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96</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524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Essential 2</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21</a:t>
                    </a:r>
                  </a:p>
                  <a:p>
                    <a:r>
                      <a:t>0.19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Sheet1!$C$2:$C$3</c:f>
              <c:numCache>
                <c:formatCode>General</c:formatCode>
                <c:ptCount val="2"/>
                <c:pt idx="1">
                  <c:v>0.19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21</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1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The Stylish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a:t>
                    </a:r>
                  </a:p>
                  <a:p>
                    <a:r>
                      <a:t>1.15</a:t>
                    </a:r>
                  </a:p>
                </c:rich>
              </c:tx>
              <c:dLblPos val="l"/>
              <c:showLegendKey val="0"/>
              <c:showVal val="1"/>
              <c:showCatName val="0"/>
              <c:showSerName val="0"/>
              <c:showPercent val="0"/>
              <c:showBubbleSize val="0"/>
            </c:dLbl>
            <c:dLbl>
              <c:idx val="1"/>
              <c:tx>
                <c:rich>
                  <a:bodyPr/>
                  <a:lstStyle/>
                  <a:p>
                    <a:r>
                      <a:t>IX 156</a:t>
                    </a:r>
                  </a:p>
                  <a:p>
                    <a:r>
                      <a:t>1.39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Sheet1!$C$2:$C$3</c:f>
              <c:numCache>
                <c:formatCode>General</c:formatCode>
                <c:ptCount val="2"/>
                <c:pt idx="0">
                  <c:v>1.15</c:v>
                </c:pt>
                <c:pt idx="1">
                  <c:v>1.39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25</c:v>
                </c:pt>
                <c:pt idx="1">
                  <c:v>IX 156</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89</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Caliber 4 Max</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89</a:t>
                    </a:r>
                  </a:p>
                  <a:p>
                    <a:r>
                      <a:t>0.79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89</c:v>
                </c:pt>
              </c:strCache>
            </c:strRef>
          </c:cat>
          <c:val>
            <c:numRef>
              <c:f>Sheet1!$C$2:$C$3</c:f>
              <c:numCache>
                <c:formatCode>General</c:formatCode>
                <c:ptCount val="2"/>
                <c:pt idx="1">
                  <c:v>0.79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89</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89</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89</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289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Easy Fit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31</a:t>
                    </a:r>
                  </a:p>
                  <a:p>
                    <a:r>
                      <a:t>1.45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Sheet1!$C$2:$C$3</c:f>
              <c:numCache>
                <c:formatCode>General</c:formatCode>
                <c:ptCount val="2"/>
                <c:pt idx="0">
                  <c:v>1.45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31</c:v>
                </c:pt>
                <c:pt idx="1">
                  <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389700000000000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55</c:v>
                </c:pt>
                <c:pt idx="1">
                  <c:v/>
                </c:pt>
              </c:strCache>
            </c:strRef>
          </c:cat>
          <c:val>
            <c:numRef>
              <c:f>Sheet1!$B$2:$B$3</c:f>
              <c:numCache>
                <c:formatCode>General</c:formatCode>
                <c:ptCount val="2"/>
                <c:pt idx="0">
                  <c:v>3.07</c:v>
                </c:pt>
                <c:pt idx="1">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55</a:t>
                    </a:r>
                  </a:p>
                  <a:p>
                    <a:r>
                      <a:t>2.39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55</c:v>
                </c:pt>
                <c:pt idx="1">
                  <c:v/>
                </c:pt>
              </c:strCache>
            </c:strRef>
          </c:cat>
          <c:val>
            <c:numRef>
              <c:f>Sheet1!$C$2:$C$3</c:f>
              <c:numCache>
                <c:formatCode>General</c:formatCode>
                <c:ptCount val="2"/>
                <c:pt idx="0">
                  <c:v>2.39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55</c:v>
                </c:pt>
                <c:pt idx="1">
                  <c:v/>
                </c:pt>
              </c:strCache>
            </c:strRef>
          </c:cat>
          <c:val>
            <c:numRef>
              <c:f>Sheet1!$D$2:$D$3</c:f>
              <c:numCache>
                <c:formatCode>General</c:formatCode>
                <c:ptCount val="2"/>
                <c:pt idx="0">
                  <c:v>4.33</c:v>
                </c:pt>
                <c:pt idx="1">
                  <c:v>4.77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55</c:v>
                </c:pt>
                <c:pt idx="1">
                  <c:v/>
                </c:pt>
              </c:strCache>
            </c:strRef>
          </c:cat>
          <c:val>
            <c:numRef>
              <c:f>Sheet1!$E$2:$E$3</c:f>
              <c:numCache>
                <c:formatCode>General</c:formatCode>
                <c:ptCount val="2"/>
                <c:pt idx="0">
                  <c:v>2.93</c:v>
                </c:pt>
                <c:pt idx="1">
                  <c:v>2.51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55</c:v>
                </c:pt>
                <c:pt idx="1">
                  <c:v/>
                </c:pt>
              </c:strCache>
            </c:strRef>
          </c:cat>
          <c:val>
            <c:numRef>
              <c:f>Sheet1!$F$2:$F$3</c:f>
              <c:numCache>
                <c:formatCode>General</c:formatCode>
                <c:ptCount val="2"/>
                <c:pt idx="1">
                  <c:v>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2727"/>
          <c:min val="0.396800000000000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42</c:v>
                </c:pt>
              </c:strCache>
            </c:strRef>
          </c:cat>
          <c:val>
            <c:numRef>
              <c:f>Sheet1!$B$2:$B$3</c:f>
              <c:numCache>
                <c:formatCode>General</c:formatCode>
                <c:ptCount val="2"/>
                <c:pt idx="0">
                  <c:v>2.89</c:v>
                </c:pt>
                <c:pt idx="1">
                  <c:v>0.93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Pbg Pl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42</a:t>
                    </a:r>
                  </a:p>
                  <a:p>
                    <a:r>
                      <a:t>0.38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42</c:v>
                </c:pt>
              </c:strCache>
            </c:strRef>
          </c:cat>
          <c:val>
            <c:numRef>
              <c:f>Sheet1!$C$2:$C$3</c:f>
              <c:numCache>
                <c:formatCode>General</c:formatCode>
                <c:ptCount val="2"/>
                <c:pt idx="1">
                  <c:v>0.38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42</c:v>
                </c:pt>
              </c:strCache>
            </c:strRef>
          </c:cat>
          <c:val>
            <c:numRef>
              <c:f>Sheet1!$D$2:$D$3</c:f>
              <c:numCache>
                <c:formatCode>General</c:formatCode>
                <c:ptCount val="2"/>
                <c:pt idx="0">
                  <c:v>4.66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Mach 3</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42</c:v>
                </c:pt>
              </c:strCache>
            </c:strRef>
          </c:cat>
          <c:val>
            <c:numRef>
              <c:f>Sheet1!$E$2:$E$3</c:f>
              <c:numCache>
                <c:formatCode>General</c:formatCode>
                <c:ptCount val="2"/>
                <c:pt idx="0">
                  <c:v>3.1</c:v>
                </c:pt>
                <c:pt idx="1">
                  <c:v>2.29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Sensor 2</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42</c:v>
                </c:pt>
              </c:strCache>
            </c:strRef>
          </c:cat>
          <c:val>
            <c:numRef>
              <c:f>Sheet1!$F$2:$F$3</c:f>
              <c:numCache>
                <c:formatCode>General</c:formatCode>
                <c:ptCount val="2"/>
                <c:pt idx="1">
                  <c:v>0.89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1584"/>
          <c:min val="-0.12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66</c:v>
                </c:pt>
                <c:pt idx="1">
                  <c:v>IX 56</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66</a:t>
                    </a:r>
                  </a:p>
                  <a:p>
                    <a:r>
                      <a:t>2.25</a:t>
                    </a:r>
                  </a:p>
                </c:rich>
              </c:tx>
              <c:dLblPos val="l"/>
              <c:showLegendKey val="0"/>
              <c:showVal val="1"/>
              <c:showCatName val="0"/>
              <c:showSerName val="0"/>
              <c:showPercent val="0"/>
              <c:showBubbleSize val="0"/>
            </c:dLbl>
            <c:dLbl>
              <c:idx val="1"/>
              <c:tx>
                <c:rich>
                  <a:bodyPr/>
                  <a:lstStyle/>
                  <a:p>
                    <a:r>
                      <a:t>IX 56</a:t>
                    </a:r>
                  </a:p>
                  <a:p>
                    <a:r>
                      <a:t>3.22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66</c:v>
                </c:pt>
                <c:pt idx="1">
                  <c:v>IX 56</c:v>
                </c:pt>
              </c:strCache>
            </c:strRef>
          </c:cat>
          <c:val>
            <c:numRef>
              <c:f>Sheet1!$C$2:$C$3</c:f>
              <c:numCache>
                <c:formatCode>General</c:formatCode>
                <c:ptCount val="2"/>
                <c:pt idx="0">
                  <c:v>2.25</c:v>
                </c:pt>
                <c:pt idx="1">
                  <c:v>3.22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66</c:v>
                </c:pt>
                <c:pt idx="1">
                  <c:v>IX 56</c:v>
                </c:pt>
              </c:strCache>
            </c:strRef>
          </c:cat>
          <c:val>
            <c:numRef>
              <c:f>Sheet1!$D$2:$D$3</c:f>
              <c:numCache>
                <c:formatCode>General</c:formatCode>
                <c:ptCount val="2"/>
                <c:pt idx="0">
                  <c:v>3.4</c:v>
                </c:pt>
                <c:pt idx="1">
                  <c:v>5.79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66</c:v>
                </c:pt>
                <c:pt idx="1">
                  <c:v>IX 56</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66</c:v>
                </c:pt>
                <c:pt idx="1">
                  <c:v>IX 56</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2878"/>
          <c:min val="1.75410000000000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Sheet1!$B$2:$B$2</c:f>
              <c:numCache>
                <c:formatCode>General</c:formatCode>
                <c:ptCount val="1"/>
                <c:pt idx="0">
                  <c:v>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89</a:t>
                    </a:r>
                  </a:p>
                  <a:p>
                    <a:r>
                      <a:t>1.1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Sheet1!$C$2:$C$2</c:f>
              <c:numCache>
                <c:formatCode>General</c:formatCode>
                <c:ptCount val="1"/>
                <c:pt idx="0">
                  <c:v>1.1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Sheet1!$D$2:$D$2</c:f>
              <c:numCache>
                <c:formatCode>General</c:formatCode>
                <c:ptCount val="1"/>
                <c:pt idx="0">
                  <c:v>1.23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Sheet1!$E$2:$E$2</c:f>
              <c:numCache>
                <c:formatCode>General</c:formatCode>
                <c:ptCount val="1"/>
                <c:pt idx="0">
                  <c:v>0.91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Pbg</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89</c:v>
                </c:pt>
              </c:strCache>
            </c:strRef>
          </c:cat>
          <c:val>
            <c:numRef>
              <c:f>Sheet1!$F$2:$F$2</c:f>
              <c:numCache>
                <c:formatCode>General</c:formatCode>
                <c:ptCount val="1"/>
                <c:pt idx="0">
                  <c:v>0.61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292"/>
          <c:min val="0.107199999999999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Sheet1!$B$2:$B$3</c:f>
              <c:numCache>
                <c:formatCode>General</c:formatCode>
                <c:ptCount val="2"/>
                <c:pt idx="0">
                  <c:v>2.3</c:v>
                </c:pt>
                <c:pt idx="1">
                  <c:v>3.15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54</a:t>
                    </a:r>
                  </a:p>
                  <a:p>
                    <a:r>
                      <a:t>1.8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Sheet1!$C$2:$C$3</c:f>
              <c:numCache>
                <c:formatCode>General</c:formatCode>
                <c:ptCount val="2"/>
                <c:pt idx="1">
                  <c:v>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Sheet1!$D$2:$D$3</c:f>
              <c:numCache>
                <c:formatCode>General</c:formatCode>
                <c:ptCount val="2"/>
                <c:pt idx="0">
                  <c:v>2.3</c:v>
                </c:pt>
                <c:pt idx="1">
                  <c:v>3.36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Sheet1!$E$2:$E$3</c:f>
              <c:numCache>
                <c:formatCode>General</c:formatCode>
                <c:ptCount val="2"/>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Harrys</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54</c:v>
                </c:pt>
              </c:strCache>
            </c:strRef>
          </c:cat>
          <c:val>
            <c:numRef>
              <c:f>Sheet1!$F$2:$F$3</c:f>
              <c:numCache>
                <c:formatCode>General</c:formatCode>
                <c:ptCount val="2"/>
                <c:pt idx="1">
                  <c:v>2.1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8647"/>
          <c:min val="1.301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142</c:v>
                </c:pt>
              </c:strCache>
            </c:strRef>
          </c:cat>
          <c:val>
            <c:numRef>
              <c:f>Sheet1!$B$2:$B$2</c:f>
              <c:numCache>
                <c:formatCode>General</c:formatCode>
                <c:ptCount val="1"/>
                <c:pt idx="0">
                  <c:v>0.73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142</a:t>
                    </a:r>
                  </a:p>
                  <a:p>
                    <a:r>
                      <a:t>0.91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142</c:v>
                </c:pt>
              </c:strCache>
            </c:strRef>
          </c:cat>
          <c:val>
            <c:numRef>
              <c:f>Sheet1!$C$2:$C$2</c:f>
              <c:numCache>
                <c:formatCode>General</c:formatCode>
                <c:ptCount val="1"/>
                <c:pt idx="0">
                  <c:v>0.91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142</c:v>
                </c:pt>
              </c:strCache>
            </c:strRef>
          </c:cat>
          <c:val>
            <c:numRef>
              <c:f>Sheet1!$D$2:$D$2</c:f>
              <c:numCache>
                <c:formatCode>General</c:formatCode>
                <c:ptCount val="1"/>
                <c:pt idx="0">
                  <c:v>0.64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142</c:v>
                </c:pt>
              </c:strCache>
            </c:strRef>
          </c:cat>
          <c:val>
            <c:numRef>
              <c:f>Sheet1!$E$2:$E$2</c:f>
              <c:numCache>
                <c:formatCode>General</c:formatCode>
                <c:ptCount val="1"/>
                <c:pt idx="0">
                  <c:v>1.64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Pbg</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142</c:v>
                </c:pt>
              </c:strCache>
            </c:strRef>
          </c:cat>
          <c:val>
            <c:numRef>
              <c:f>Sheet1!$F$2:$F$2</c:f>
              <c:numCache>
                <c:formatCode>General</c:formatCode>
                <c:ptCount val="1"/>
                <c:pt idx="0">
                  <c:v>0.38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1445"/>
          <c:min val="-0.116700000000000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61</c:v>
                </c:pt>
              </c:strCache>
            </c:strRef>
          </c:cat>
          <c:val>
            <c:numRef>
              <c:f>Sheet1!$B$2:$B$3</c:f>
              <c:numCache>
                <c:formatCode>General</c:formatCode>
                <c:ptCount val="2"/>
                <c:pt idx="0">
                  <c:v>2.63</c:v>
                </c:pt>
                <c:pt idx="1">
                  <c:v>4.77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64</a:t>
                    </a:r>
                  </a:p>
                  <a:p>
                    <a:r>
                      <a:t>2.32</a:t>
                    </a:r>
                  </a:p>
                </c:rich>
              </c:tx>
              <c:dLblPos val="l"/>
              <c:showLegendKey val="0"/>
              <c:showVal val="1"/>
              <c:showCatName val="0"/>
              <c:showSerName val="0"/>
              <c:showPercent val="0"/>
              <c:showBubbleSize val="0"/>
            </c:dLbl>
            <c:dLbl>
              <c:idx val="1"/>
              <c:tx>
                <c:rich>
                  <a:bodyPr/>
                  <a:lstStyle/>
                  <a:p>
                    <a:r>
                      <a:t>IX 61</a:t>
                    </a:r>
                  </a:p>
                  <a:p>
                    <a:r>
                      <a:t>3.2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61</c:v>
                </c:pt>
              </c:strCache>
            </c:strRef>
          </c:cat>
          <c:val>
            <c:numRef>
              <c:f>Sheet1!$C$2:$C$3</c:f>
              <c:numCache>
                <c:formatCode>General</c:formatCode>
                <c:ptCount val="2"/>
                <c:pt idx="0">
                  <c:v>2.32</c:v>
                </c:pt>
                <c:pt idx="1">
                  <c:v>3.2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61</c:v>
                </c:pt>
              </c:strCache>
            </c:strRef>
          </c:cat>
          <c:val>
            <c:numRef>
              <c:f>Sheet1!$D$2:$D$3</c:f>
              <c:numCache>
                <c:formatCode>General</c:formatCode>
                <c:ptCount val="2"/>
                <c:pt idx="0">
                  <c:v>3.62</c:v>
                </c:pt>
                <c:pt idx="1">
                  <c:v>5.27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61</c:v>
                </c:pt>
              </c:strCache>
            </c:strRef>
          </c:cat>
          <c:val>
            <c:numRef>
              <c:f>Sheet1!$E$2:$E$3</c:f>
              <c:numCache>
                <c:formatCode>General</c:formatCode>
                <c:ptCount val="2"/>
                <c:pt idx="0">
                  <c:v>2.28</c:v>
                </c:pt>
                <c:pt idx="1">
                  <c:v>4.33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64</c:v>
                </c:pt>
                <c:pt idx="1">
                  <c:v>IX 61</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7664"/>
          <c:min val="1.784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Sheet1!$B$2:$B$2</c:f>
              <c:numCache>
                <c:formatCode>General</c:formatCode>
                <c:ptCount val="1"/>
                <c:pt idx="0">
                  <c:v>0.93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 Personal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80</a:t>
                    </a:r>
                  </a:p>
                  <a:p>
                    <a:r>
                      <a:t>0.99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Sheet1!$C$2:$C$2</c:f>
              <c:numCache>
                <c:formatCode>General</c:formatCode>
                <c:ptCount val="1"/>
                <c:pt idx="0">
                  <c:v>0.99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Procter &amp; Gamble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Sheet1!$D$2:$D$2</c:f>
              <c:numCache>
                <c:formatCode>General</c:formatCode>
                <c:ptCount val="1"/>
                <c:pt idx="0">
                  <c:v>1.24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Bic</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Sheet1!$E$2:$E$2</c:f>
              <c:numCache>
                <c:formatCode>General</c:formatCode>
                <c:ptCount val="1"/>
                <c:pt idx="0">
                  <c:v>0.78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Pbg</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c:f>
              <c:strCache>
                <c:ptCount val="1"/>
                <c:pt idx="0">
                  <c:v>IX 80</c:v>
                </c:pt>
              </c:strCache>
            </c:strRef>
          </c:cat>
          <c:val>
            <c:numRef>
              <c:f>Sheet1!$F$2:$F$2</c:f>
              <c:numCache>
                <c:formatCode>General</c:formatCode>
                <c:ptCount val="1"/>
                <c:pt idx="0">
                  <c:v>0.54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369"/>
          <c:min val="0.044599999999999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IX 93</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Cremo</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83</a:t>
                    </a:r>
                  </a:p>
                  <a:p>
                    <a:r>
                      <a:t>3.18</a:t>
                    </a:r>
                  </a:p>
                </c:rich>
              </c:tx>
              <c:dLblPos val="l"/>
              <c:showLegendKey val="0"/>
              <c:showVal val="1"/>
              <c:showCatName val="0"/>
              <c:showSerName val="0"/>
              <c:showPercent val="0"/>
              <c:showBubbleSize val="0"/>
            </c:dLbl>
            <c:dLbl>
              <c:idx val="1"/>
              <c:tx>
                <c:rich>
                  <a:bodyPr/>
                  <a:lstStyle/>
                  <a:p>
                    <a:r>
                      <a:t>IX 93</a:t>
                    </a:r>
                  </a:p>
                  <a:p>
                    <a:r>
                      <a:t>5.5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IX 93</c:v>
                </c:pt>
              </c:strCache>
            </c:strRef>
          </c:cat>
          <c:val>
            <c:numRef>
              <c:f>Sheet1!$C$2:$C$3</c:f>
              <c:numCache>
                <c:formatCode>General</c:formatCode>
                <c:ptCount val="2"/>
                <c:pt idx="0">
                  <c:v>3.18</c:v>
                </c:pt>
                <c:pt idx="1">
                  <c:v>5.5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IX 93</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IX 93</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IX 93</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1.8081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Xtreme 3</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Sheet1!$C$2:$C$3</c:f>
              <c:numCache>
                <c:formatCode>General</c:formatCode>
                <c:ptCount val="2"/>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1.8081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55</c:v>
                </c:pt>
              </c:strCache>
            </c:strRef>
          </c:cat>
          <c:val>
            <c:numRef>
              <c:f>Sheet1!$B$2:$B$3</c:f>
              <c:numCache>
                <c:formatCode>General</c:formatCode>
                <c:ptCount val="2"/>
                <c:pt idx="0">
                  <c:v>2.85</c:v>
                </c:pt>
                <c:pt idx="1">
                  <c:v>4.98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Hydro 5</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63</a:t>
                    </a:r>
                  </a:p>
                  <a:p>
                    <a:r>
                      <a:t>2.42</a:t>
                    </a:r>
                  </a:p>
                </c:rich>
              </c:tx>
              <c:dLblPos val="l"/>
              <c:showLegendKey val="0"/>
              <c:showVal val="1"/>
              <c:showCatName val="0"/>
              <c:showSerName val="0"/>
              <c:showPercent val="0"/>
              <c:showBubbleSize val="0"/>
            </c:dLbl>
            <c:dLbl>
              <c:idx val="1"/>
              <c:tx>
                <c:rich>
                  <a:bodyPr/>
                  <a:lstStyle/>
                  <a:p>
                    <a:r>
                      <a:t>IX 55</a:t>
                    </a:r>
                  </a:p>
                  <a:p>
                    <a:r>
                      <a:t>3.29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55</c:v>
                </c:pt>
              </c:strCache>
            </c:strRef>
          </c:cat>
          <c:val>
            <c:numRef>
              <c:f>Sheet1!$C$2:$C$3</c:f>
              <c:numCache>
                <c:formatCode>General</c:formatCode>
                <c:ptCount val="2"/>
                <c:pt idx="0">
                  <c:v>2.42</c:v>
                </c:pt>
                <c:pt idx="1">
                  <c:v>3.29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Fusion 5</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55</c:v>
                </c:pt>
              </c:strCache>
            </c:strRef>
          </c:cat>
          <c:val>
            <c:numRef>
              <c:f>Sheet1!$D$2:$D$3</c:f>
              <c:numCache>
                <c:formatCode>General</c:formatCode>
                <c:ptCount val="2"/>
                <c:pt idx="0">
                  <c:v>3.84</c:v>
                </c:pt>
                <c:pt idx="1">
                  <c:v>5.92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Harry's</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55</c:v>
                </c:pt>
              </c:strCache>
            </c:strRef>
          </c:cat>
          <c:val>
            <c:numRef>
              <c:f>Sheet1!$E$2:$E$3</c:f>
              <c:numCache>
                <c:formatCode>General</c:formatCode>
                <c:ptCount val="2"/>
                <c:pt idx="0">
                  <c:v>2.31</c:v>
                </c:pt>
                <c:pt idx="1">
                  <c:v>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Bic Flex5</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63</c:v>
                </c:pt>
                <c:pt idx="1">
                  <c:v>IX 55</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4236"/>
          <c:min val="1.8081999999999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77628-4D18-4EB1-9F49-E026D302D65F}" type="datetimeFigureOut">
              <a:rPr lang="en-CH" smtClean="0"/>
              <a:t>08/03/2025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F813D-969A-4697-83EA-7C0DCB6CA98B}" type="slidenum">
              <a:rPr lang="en-CH" smtClean="0"/>
              <a:t>‹#›</a:t>
            </a:fld>
            <a:endParaRPr lang="en-CH"/>
          </a:p>
        </p:txBody>
      </p:sp>
    </p:spTree>
    <p:extLst>
      <p:ext uri="{BB962C8B-B14F-4D97-AF65-F5344CB8AC3E}">
        <p14:creationId xmlns:p14="http://schemas.microsoft.com/office/powerpoint/2010/main" val="315013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8.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5.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2.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3.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7.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8.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0.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2.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3.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5.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6.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7.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8.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0.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2.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3.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4.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5.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6.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7.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8.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0.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2.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3.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4.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5.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6.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7.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8.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0.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2.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3.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4.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5.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6.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7.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8.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0.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2.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3.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4.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5.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6.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7.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8.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0.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2.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3.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4.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5.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6.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7.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8.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0.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1.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2.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3.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4.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5.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6.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7.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8.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0.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1.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2.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3.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4.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5.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6.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7.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8.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0.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1.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2.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3.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4.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5.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6.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7.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8.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0.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1.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2.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3.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4.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5.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6.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7.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8.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0.xml"/></Relationships>
</file>

<file path=ppt/notesSlides/_rels/notesSlide2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1.xml"/></Relationships>
</file>

<file path=ppt/notesSlides/_rels/notesSlide2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2.xml"/></Relationships>
</file>

<file path=ppt/notesSlides/_rels/notesSlide2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3.xml"/></Relationships>
</file>

<file path=ppt/notesSlides/_rels/notesSlide2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4.xml"/></Relationships>
</file>

<file path=ppt/notesSlides/_rels/notesSlide2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5.xml"/></Relationships>
</file>

<file path=ppt/notesSlides/_rels/notesSlide2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6.xml"/></Relationships>
</file>

<file path=ppt/notesSlides/_rels/notesSlide2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7.xml"/></Relationships>
</file>

<file path=ppt/notesSlides/_rels/notesSlide2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8.xml"/></Relationships>
</file>

<file path=ppt/notesSlides/_rels/notesSlide2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0.xml"/></Relationships>
</file>

<file path=ppt/notesSlides/_rels/notesSlide2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1.xml"/></Relationships>
</file>

<file path=ppt/notesSlides/_rels/notesSlide2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2.xml"/></Relationships>
</file>

<file path=ppt/notesSlides/_rels/notesSlide2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3.xml"/></Relationships>
</file>

<file path=ppt/notesSlides/_rels/notesSlide2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4.xml"/></Relationships>
</file>

<file path=ppt/notesSlides/_rels/notesSlide2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5.xml"/></Relationships>
</file>

<file path=ppt/notesSlides/_rels/notesSlide2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6.xml"/></Relationships>
</file>

<file path=ppt/notesSlides/_rels/notesSlide2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7.xml"/></Relationships>
</file>

<file path=ppt/notesSlides/_rels/notesSlide2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8.xml"/></Relationships>
</file>

<file path=ppt/notesSlides/_rels/notesSlide2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0.xml"/></Relationships>
</file>

<file path=ppt/notesSlides/_rels/notesSlide2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1.xml"/></Relationships>
</file>

<file path=ppt/notesSlides/_rels/notesSlide2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2.xml"/></Relationships>
</file>

<file path=ppt/notesSlides/_rels/notesSlide2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3.xml"/></Relationships>
</file>

<file path=ppt/notesSlides/_rels/notesSlide2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4.xml"/></Relationships>
</file>

<file path=ppt/notesSlides/_rels/notesSlide2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5.xml"/></Relationships>
</file>

<file path=ppt/notesSlides/_rels/notesSlide2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6.xml"/></Relationships>
</file>

<file path=ppt/notesSlides/_rels/notesSlide2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7.xml"/></Relationships>
</file>

<file path=ppt/notesSlides/_rels/notesSlide2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8.xml"/></Relationships>
</file>

<file path=ppt/notesSlides/_rels/notesSlide2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0.xml"/></Relationships>
</file>

<file path=ppt/notesSlides/_rels/notesSlide2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1.xml"/></Relationships>
</file>

<file path=ppt/notesSlides/_rels/notesSlide2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2.xml"/></Relationships>
</file>

<file path=ppt/notesSlides/_rels/notesSlide2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3.xml"/></Relationships>
</file>

<file path=ppt/notesSlides/_rels/notesSlide2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4.xml"/></Relationships>
</file>

<file path=ppt/notesSlides/_rels/notesSlide2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5.xml"/></Relationships>
</file>

<file path=ppt/notesSlides/_rels/notesSlide2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6.xml"/></Relationships>
</file>

<file path=ppt/notesSlides/_rels/notesSlide2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7.xml"/></Relationships>
</file>

<file path=ppt/notesSlides/_rels/notesSlide2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8.xml"/></Relationships>
</file>

<file path=ppt/notesSlides/_rels/notesSlide2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0.xml"/></Relationships>
</file>

<file path=ppt/notesSlides/_rels/notesSlide3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1.xml"/></Relationships>
</file>

<file path=ppt/notesSlides/_rels/notesSlide3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2.xml"/></Relationships>
</file>

<file path=ppt/notesSlides/_rels/notesSlide3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3.xml"/></Relationships>
</file>

<file path=ppt/notesSlides/_rels/notesSlide3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4.xml"/></Relationships>
</file>

<file path=ppt/notesSlides/_rels/notesSlide3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5.xml"/></Relationships>
</file>

<file path=ppt/notesSlides/_rels/notesSlide3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6.xml"/></Relationships>
</file>

<file path=ppt/notesSlides/_rels/notesSlide3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7.xml"/></Relationships>
</file>

<file path=ppt/notesSlides/_rels/notesSlide3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8.xml"/></Relationships>
</file>

<file path=ppt/notesSlides/_rels/notesSlide3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9.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0.xml"/></Relationships>
</file>

<file path=ppt/notesSlides/_rels/notesSlide3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1.xml"/></Relationships>
</file>

<file path=ppt/notesSlides/_rels/notesSlide3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2.xml"/></Relationships>
</file>

<file path=ppt/notesSlides/_rels/notesSlide3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3.xml"/></Relationships>
</file>

<file path=ppt/notesSlides/_rels/notesSlide3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4.xml"/></Relationships>
</file>

<file path=ppt/notesSlides/_rels/notesSlide3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5.xml"/></Relationships>
</file>

<file path=ppt/notesSlides/_rels/notesSlide3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6.xml"/></Relationships>
</file>

<file path=ppt/notesSlides/_rels/notesSlide3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7.xml"/></Relationships>
</file>

<file path=ppt/notesSlides/_rels/notesSlide3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8.xml"/></Relationships>
</file>

<file path=ppt/notesSlides/_rels/notesSlide3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9.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0.xml"/></Relationships>
</file>

<file path=ppt/notesSlides/_rels/notesSlide3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1.xml"/></Relationships>
</file>

<file path=ppt/notesSlides/_rels/notesSlide3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2.xml"/></Relationships>
</file>

<file path=ppt/notesSlides/_rels/notesSlide3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3.xml"/></Relationships>
</file>

<file path=ppt/notesSlides/_rels/notesSlide3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4.xml"/></Relationships>
</file>

<file path=ppt/notesSlides/_rels/notesSlide3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5.xml"/></Relationships>
</file>

<file path=ppt/notesSlides/_rels/notesSlide3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6.xml"/></Relationships>
</file>

<file path=ppt/notesSlides/_rels/notesSlide3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7.xml"/></Relationships>
</file>

<file path=ppt/notesSlides/_rels/notesSlide3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8.xml"/></Relationships>
</file>

<file path=ppt/notesSlides/_rels/notesSlide3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9.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0.xml"/></Relationships>
</file>

<file path=ppt/notesSlides/_rels/notesSlide3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1.xml"/></Relationships>
</file>

<file path=ppt/notesSlides/_rels/notesSlide3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2.xml"/></Relationships>
</file>

<file path=ppt/notesSlides/_rels/notesSlide3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3.xml"/></Relationships>
</file>

<file path=ppt/notesSlides/_rels/notesSlide3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4.xml"/></Relationships>
</file>

<file path=ppt/notesSlides/_rels/notesSlide3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5.xml"/></Relationships>
</file>

<file path=ppt/notesSlides/_rels/notesSlide3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6.xml"/></Relationships>
</file>

<file path=ppt/notesSlides/_rels/notesSlide3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7.xml"/></Relationships>
</file>

<file path=ppt/notesSlides/_rels/notesSlide3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8.xml"/></Relationships>
</file>

<file path=ppt/notesSlides/_rels/notesSlide3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0.xml"/></Relationships>
</file>

<file path=ppt/notesSlides/_rels/notesSlide3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1.xml"/></Relationships>
</file>

<file path=ppt/notesSlides/_rels/notesSlide3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2.xml"/></Relationships>
</file>

<file path=ppt/notesSlides/_rels/notesSlide3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3.xml"/></Relationships>
</file>

<file path=ppt/notesSlides/_rels/notesSlide3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4.xml"/></Relationships>
</file>

<file path=ppt/notesSlides/_rels/notesSlide3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5.xml"/></Relationships>
</file>

<file path=ppt/notesSlides/_rels/notesSlide3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6.xml"/></Relationships>
</file>

<file path=ppt/notesSlides/_rels/notesSlide3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7.xml"/></Relationships>
</file>

<file path=ppt/notesSlides/_rels/notesSlide3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8.xml"/></Relationships>
</file>

<file path=ppt/notesSlides/_rels/notesSlide3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0.xml"/></Relationships>
</file>

<file path=ppt/notesSlides/_rels/notesSlide3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1.xml"/></Relationships>
</file>

<file path=ppt/notesSlides/_rels/notesSlide3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2.xml"/></Relationships>
</file>

<file path=ppt/notesSlides/_rels/notesSlide3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3.xml"/></Relationships>
</file>

<file path=ppt/notesSlides/_rels/notesSlide3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4.xml"/></Relationships>
</file>

<file path=ppt/notesSlides/_rels/notesSlide3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5.xml"/></Relationships>
</file>

<file path=ppt/notesSlides/_rels/notesSlide3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6.xml"/></Relationships>
</file>

<file path=ppt/notesSlides/_rels/notesSlide3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7.xml"/></Relationships>
</file>

<file path=ppt/notesSlides/_rels/notesSlide3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8.xml"/></Relationships>
</file>

<file path=ppt/notesSlides/_rels/notesSlide3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0.xml"/></Relationships>
</file>

<file path=ppt/notesSlides/_rels/notesSlide3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1.xml"/></Relationships>
</file>

<file path=ppt/notesSlides/_rels/notesSlide3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2.xml"/></Relationships>
</file>

<file path=ppt/notesSlides/_rels/notesSlide3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3.xml"/></Relationships>
</file>

<file path=ppt/notesSlides/_rels/notesSlide3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4.xml"/></Relationships>
</file>

<file path=ppt/notesSlides/_rels/notesSlide3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5.xml"/></Relationships>
</file>

<file path=ppt/notesSlides/_rels/notesSlide3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6.xml"/></Relationships>
</file>

<file path=ppt/notesSlides/_rels/notesSlide3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7.xml"/></Relationships>
</file>

<file path=ppt/notesSlides/_rels/notesSlide3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8.xml"/></Relationships>
</file>

<file path=ppt/notesSlides/_rels/notesSlide3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0.xml"/></Relationships>
</file>

<file path=ppt/notesSlides/_rels/notesSlide3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1.xml"/></Relationships>
</file>

<file path=ppt/notesSlides/_rels/notesSlide3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2856760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3236679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65734930"/>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8/3/2025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51414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8/3/2025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82034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14930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55345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22352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8/3/2025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63496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8/3/2025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787408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03/08/2025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842254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8/3/2025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36359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03/08/2025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525024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03/08/2025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34633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03/08/2025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2542261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9600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8/3/2025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17394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8/3/2025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238919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99071772"/>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567726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46401513"/>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8/3/2025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6289837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8/3/2025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8339735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8/3/2025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142253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8/3/2025</a:t>
            </a:fld>
            <a:endParaRPr lang="en-US"/>
          </a:p>
        </p:txBody>
      </p:sp>
    </p:spTree>
    <p:extLst>
      <p:ext uri="{BB962C8B-B14F-4D97-AF65-F5344CB8AC3E}">
        <p14:creationId xmlns:p14="http://schemas.microsoft.com/office/powerpoint/2010/main" val="691273762"/>
      </p:ext>
    </p:extLst>
  </p:cSld>
  <p:clrMap bg1="lt1" tx1="dk1" bg2="lt2" tx2="dk2" accent1="accent1" accent2="accent2" accent3="accent3" accent4="accent4" accent5="accent5" accent6="accent6" hlink="hlink" folHlink="folHlink"/>
  <p:sldLayoutIdLst>
    <p:sldLayoutId id="2147483855"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914" r:id="rId23"/>
    <p:sldLayoutId id="21474839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xml"/></Relationships>
</file>

<file path=ppt/slides/_rels/slide100.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Layout" Target="../slideLayouts/slideLayout7.xml"/><Relationship Id="rId3" Type="http://schemas.openxmlformats.org/officeDocument/2006/relationships/notesSlide" Target="../notesSlides/notesSlide1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0.xml"/></Relationships>
</file>

<file path=ppt/slides/_rels/slide101.xml.rels><?xml version='1.0' encoding='UTF-8' standalone='yes'?>
<Relationships xmlns="http://schemas.openxmlformats.org/package/2006/relationships"><Relationship Id="rId1" Type="http://schemas.openxmlformats.org/officeDocument/2006/relationships/tags" Target="../tags/tag128.xml"/><Relationship Id="rId2" Type="http://schemas.openxmlformats.org/officeDocument/2006/relationships/slideLayout" Target="../slideLayouts/slideLayout7.xml"/><Relationship Id="rId3" Type="http://schemas.openxmlformats.org/officeDocument/2006/relationships/notesSlide" Target="../notesSlides/notesSlide1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1.xml"/></Relationships>
</file>

<file path=ppt/slides/_rels/slide102.xml.rels><?xml version='1.0' encoding='UTF-8' standalone='yes'?>
<Relationships xmlns="http://schemas.openxmlformats.org/package/2006/relationships"><Relationship Id="rId1" Type="http://schemas.openxmlformats.org/officeDocument/2006/relationships/tags" Target="../tags/tag129.xml"/><Relationship Id="rId2" Type="http://schemas.openxmlformats.org/officeDocument/2006/relationships/slideLayout" Target="../slideLayouts/slideLayout7.xml"/><Relationship Id="rId3" Type="http://schemas.openxmlformats.org/officeDocument/2006/relationships/notesSlide" Target="../notesSlides/notesSlide1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2.xml"/></Relationships>
</file>

<file path=ppt/slides/_rels/slide103.xml.rels><?xml version='1.0' encoding='UTF-8' standalone='yes'?>
<Relationships xmlns="http://schemas.openxmlformats.org/package/2006/relationships"><Relationship Id="rId1" Type="http://schemas.openxmlformats.org/officeDocument/2006/relationships/tags" Target="../tags/tag130.xml"/><Relationship Id="rId2" Type="http://schemas.openxmlformats.org/officeDocument/2006/relationships/slideLayout" Target="../slideLayouts/slideLayout7.xml"/><Relationship Id="rId3" Type="http://schemas.openxmlformats.org/officeDocument/2006/relationships/notesSlide" Target="../notesSlides/notesSlide1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3.xml"/></Relationships>
</file>

<file path=ppt/slides/_rels/slide104.xml.rels><?xml version='1.0' encoding='UTF-8' standalone='yes'?>
<Relationships xmlns="http://schemas.openxmlformats.org/package/2006/relationships"><Relationship Id="rId1" Type="http://schemas.openxmlformats.org/officeDocument/2006/relationships/tags" Target="../tags/tag131.xml"/><Relationship Id="rId2" Type="http://schemas.openxmlformats.org/officeDocument/2006/relationships/slideLayout" Target="../slideLayouts/slideLayout7.xml"/><Relationship Id="rId3" Type="http://schemas.openxmlformats.org/officeDocument/2006/relationships/notesSlide" Target="../notesSlides/notesSlide1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4.xml"/></Relationships>
</file>

<file path=ppt/slides/_rels/slide105.xml.rels><?xml version='1.0' encoding='UTF-8' standalone='yes'?>
<Relationships xmlns="http://schemas.openxmlformats.org/package/2006/relationships"><Relationship Id="rId1" Type="http://schemas.openxmlformats.org/officeDocument/2006/relationships/tags" Target="../tags/tag132.xml"/><Relationship Id="rId2" Type="http://schemas.openxmlformats.org/officeDocument/2006/relationships/slideLayout" Target="../slideLayouts/slideLayout7.xml"/><Relationship Id="rId3" Type="http://schemas.openxmlformats.org/officeDocument/2006/relationships/notesSlide" Target="../notesSlides/notesSlide1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5.xml"/></Relationships>
</file>

<file path=ppt/slides/_rels/slide106.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slideLayout" Target="../slideLayouts/slideLayout7.xml"/><Relationship Id="rId3" Type="http://schemas.openxmlformats.org/officeDocument/2006/relationships/notesSlide" Target="../notesSlides/notesSlide10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6.xml"/></Relationships>
</file>

<file path=ppt/slides/_rels/slide107.xml.rels><?xml version='1.0' encoding='UTF-8' standalone='yes'?>
<Relationships xmlns="http://schemas.openxmlformats.org/package/2006/relationships"><Relationship Id="rId1" Type="http://schemas.openxmlformats.org/officeDocument/2006/relationships/tags" Target="../tags/tag134.xml"/><Relationship Id="rId2" Type="http://schemas.openxmlformats.org/officeDocument/2006/relationships/slideLayout" Target="../slideLayouts/slideLayout7.xml"/><Relationship Id="rId3" Type="http://schemas.openxmlformats.org/officeDocument/2006/relationships/notesSlide" Target="../notesSlides/notesSlide10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7.xml"/></Relationships>
</file>

<file path=ppt/slides/_rels/slide108.xml.rels><?xml version='1.0' encoding='UTF-8' standalone='yes'?>
<Relationships xmlns="http://schemas.openxmlformats.org/package/2006/relationships"><Relationship Id="rId1" Type="http://schemas.openxmlformats.org/officeDocument/2006/relationships/tags" Target="../tags/tag135.xml"/><Relationship Id="rId2" Type="http://schemas.openxmlformats.org/officeDocument/2006/relationships/slideLayout" Target="../slideLayouts/slideLayout7.xml"/><Relationship Id="rId3" Type="http://schemas.openxmlformats.org/officeDocument/2006/relationships/notesSlide" Target="../notesSlides/notesSlide10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8.xml"/></Relationships>
</file>

<file path=ppt/slides/_rels/slide109.xml.rels><?xml version='1.0' encoding='UTF-8' standalone='yes'?>
<Relationships xmlns="http://schemas.openxmlformats.org/package/2006/relationships"><Relationship Id="rId1" Type="http://schemas.openxmlformats.org/officeDocument/2006/relationships/tags" Target="../tags/tag136.xml"/><Relationship Id="rId2" Type="http://schemas.openxmlformats.org/officeDocument/2006/relationships/slideLayout" Target="../slideLayouts/slideLayout7.xml"/><Relationship Id="rId3" Type="http://schemas.openxmlformats.org/officeDocument/2006/relationships/notesSlide" Target="../notesSlides/notesSlide10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xml"/></Relationships>
</file>

<file path=ppt/slides/_rels/slide110.xml.rels><?xml version='1.0' encoding='UTF-8' standalone='yes'?>
<Relationships xmlns="http://schemas.openxmlformats.org/package/2006/relationships"><Relationship Id="rId1" Type="http://schemas.openxmlformats.org/officeDocument/2006/relationships/tags" Target="../tags/tag137.xml"/><Relationship Id="rId2" Type="http://schemas.openxmlformats.org/officeDocument/2006/relationships/slideLayout" Target="../slideLayouts/slideLayout7.xml"/><Relationship Id="rId3" Type="http://schemas.openxmlformats.org/officeDocument/2006/relationships/notesSlide" Target="../notesSlides/notesSlide1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0.xml"/></Relationships>
</file>

<file path=ppt/slides/_rels/slide111.xml.rels><?xml version='1.0' encoding='UTF-8' standalone='yes'?>
<Relationships xmlns="http://schemas.openxmlformats.org/package/2006/relationships"><Relationship Id="rId1" Type="http://schemas.openxmlformats.org/officeDocument/2006/relationships/tags" Target="../tags/tag138.xml"/><Relationship Id="rId2" Type="http://schemas.openxmlformats.org/officeDocument/2006/relationships/slideLayout" Target="../slideLayouts/slideLayout7.xml"/><Relationship Id="rId3" Type="http://schemas.openxmlformats.org/officeDocument/2006/relationships/notesSlide" Target="../notesSlides/notesSlide1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1.xml"/></Relationships>
</file>

<file path=ppt/slides/_rels/slide112.xml.rels><?xml version='1.0' encoding='UTF-8' standalone='yes'?>
<Relationships xmlns="http://schemas.openxmlformats.org/package/2006/relationships"><Relationship Id="rId1" Type="http://schemas.openxmlformats.org/officeDocument/2006/relationships/tags" Target="../tags/tag139.xml"/><Relationship Id="rId2" Type="http://schemas.openxmlformats.org/officeDocument/2006/relationships/slideLayout" Target="../slideLayouts/slideLayout7.xml"/><Relationship Id="rId3" Type="http://schemas.openxmlformats.org/officeDocument/2006/relationships/notesSlide" Target="../notesSlides/notesSlide1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2.xml"/></Relationships>
</file>

<file path=ppt/slides/_rels/slide113.xml.rels><?xml version='1.0' encoding='UTF-8' standalone='yes'?>
<Relationships xmlns="http://schemas.openxmlformats.org/package/2006/relationships"><Relationship Id="rId1" Type="http://schemas.openxmlformats.org/officeDocument/2006/relationships/tags" Target="../tags/tag140.xml"/><Relationship Id="rId2" Type="http://schemas.openxmlformats.org/officeDocument/2006/relationships/slideLayout" Target="../slideLayouts/slideLayout7.xml"/><Relationship Id="rId3" Type="http://schemas.openxmlformats.org/officeDocument/2006/relationships/notesSlide" Target="../notesSlides/notesSlide1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3.xml"/></Relationships>
</file>

<file path=ppt/slides/_rels/slide114.xml.rels><?xml version='1.0' encoding='UTF-8' standalone='yes'?>
<Relationships xmlns="http://schemas.openxmlformats.org/package/2006/relationships"><Relationship Id="rId1" Type="http://schemas.openxmlformats.org/officeDocument/2006/relationships/tags" Target="../tags/tag141.xml"/><Relationship Id="rId2" Type="http://schemas.openxmlformats.org/officeDocument/2006/relationships/slideLayout" Target="../slideLayouts/slideLayout7.xml"/><Relationship Id="rId3" Type="http://schemas.openxmlformats.org/officeDocument/2006/relationships/notesSlide" Target="../notesSlides/notesSlide1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4.xml"/></Relationships>
</file>

<file path=ppt/slides/_rels/slide115.xml.rels><?xml version='1.0' encoding='UTF-8' standalone='yes'?>
<Relationships xmlns="http://schemas.openxmlformats.org/package/2006/relationships"><Relationship Id="rId1" Type="http://schemas.openxmlformats.org/officeDocument/2006/relationships/tags" Target="../tags/tag142.xml"/><Relationship Id="rId2" Type="http://schemas.openxmlformats.org/officeDocument/2006/relationships/slideLayout" Target="../slideLayouts/slideLayout7.xml"/><Relationship Id="rId3" Type="http://schemas.openxmlformats.org/officeDocument/2006/relationships/notesSlide" Target="../notesSlides/notesSlide1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5.xml"/></Relationships>
</file>

<file path=ppt/slides/_rels/slide116.xml.rels><?xml version='1.0' encoding='UTF-8' standalone='yes'?>
<Relationships xmlns="http://schemas.openxmlformats.org/package/2006/relationships"><Relationship Id="rId1" Type="http://schemas.openxmlformats.org/officeDocument/2006/relationships/tags" Target="../tags/tag143.xml"/><Relationship Id="rId2" Type="http://schemas.openxmlformats.org/officeDocument/2006/relationships/slideLayout" Target="../slideLayouts/slideLayout7.xml"/><Relationship Id="rId3" Type="http://schemas.openxmlformats.org/officeDocument/2006/relationships/notesSlide" Target="../notesSlides/notesSlide1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6.xml"/></Relationships>
</file>

<file path=ppt/slides/_rels/slide117.xml.rels><?xml version='1.0' encoding='UTF-8' standalone='yes'?>
<Relationships xmlns="http://schemas.openxmlformats.org/package/2006/relationships"><Relationship Id="rId1" Type="http://schemas.openxmlformats.org/officeDocument/2006/relationships/tags" Target="../tags/tag144.xml"/><Relationship Id="rId2" Type="http://schemas.openxmlformats.org/officeDocument/2006/relationships/slideLayout" Target="../slideLayouts/slideLayout7.xml"/><Relationship Id="rId3" Type="http://schemas.openxmlformats.org/officeDocument/2006/relationships/notesSlide" Target="../notesSlides/notesSlide1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7.xml"/></Relationships>
</file>

<file path=ppt/slides/_rels/slide118.xml.rels><?xml version='1.0' encoding='UTF-8' standalone='yes'?>
<Relationships xmlns="http://schemas.openxmlformats.org/package/2006/relationships"><Relationship Id="rId1" Type="http://schemas.openxmlformats.org/officeDocument/2006/relationships/tags" Target="../tags/tag145.xml"/><Relationship Id="rId2" Type="http://schemas.openxmlformats.org/officeDocument/2006/relationships/slideLayout" Target="../slideLayouts/slideLayout7.xml"/><Relationship Id="rId3" Type="http://schemas.openxmlformats.org/officeDocument/2006/relationships/notesSlide" Target="../notesSlides/notesSlide1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8.xml"/></Relationships>
</file>

<file path=ppt/slides/_rels/slide119.xml.rels><?xml version='1.0' encoding='UTF-8' standalone='yes'?>
<Relationships xmlns="http://schemas.openxmlformats.org/package/2006/relationships"><Relationship Id="rId1" Type="http://schemas.openxmlformats.org/officeDocument/2006/relationships/tags" Target="../tags/tag146.xml"/><Relationship Id="rId2" Type="http://schemas.openxmlformats.org/officeDocument/2006/relationships/slideLayout" Target="../slideLayouts/slideLayout7.xml"/><Relationship Id="rId3" Type="http://schemas.openxmlformats.org/officeDocument/2006/relationships/notesSlide" Target="../notesSlides/notesSlide1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9.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xml"/></Relationships>
</file>

<file path=ppt/slides/_rels/slide120.xml.rels><?xml version='1.0' encoding='UTF-8' standalone='yes'?>
<Relationships xmlns="http://schemas.openxmlformats.org/package/2006/relationships"><Relationship Id="rId1" Type="http://schemas.openxmlformats.org/officeDocument/2006/relationships/tags" Target="../tags/tag147.xml"/><Relationship Id="rId2" Type="http://schemas.openxmlformats.org/officeDocument/2006/relationships/slideLayout" Target="../slideLayouts/slideLayout7.xml"/><Relationship Id="rId3" Type="http://schemas.openxmlformats.org/officeDocument/2006/relationships/notesSlide" Target="../notesSlides/notesSlide1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0.xml"/></Relationships>
</file>

<file path=ppt/slides/_rels/slide121.xml.rels><?xml version='1.0' encoding='UTF-8' standalone='yes'?>
<Relationships xmlns="http://schemas.openxmlformats.org/package/2006/relationships"><Relationship Id="rId1" Type="http://schemas.openxmlformats.org/officeDocument/2006/relationships/tags" Target="../tags/tag148.xml"/><Relationship Id="rId2" Type="http://schemas.openxmlformats.org/officeDocument/2006/relationships/slideLayout" Target="../slideLayouts/slideLayout7.xml"/><Relationship Id="rId3" Type="http://schemas.openxmlformats.org/officeDocument/2006/relationships/notesSlide" Target="../notesSlides/notesSlide1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s>
</file>

<file path=ppt/slides/_rels/slide122.xml.rels><?xml version='1.0' encoding='UTF-8' standalone='yes'?>
<Relationships xmlns="http://schemas.openxmlformats.org/package/2006/relationships"><Relationship Id="rId1" Type="http://schemas.openxmlformats.org/officeDocument/2006/relationships/tags" Target="../tags/tag149.xml"/><Relationship Id="rId2" Type="http://schemas.openxmlformats.org/officeDocument/2006/relationships/slideLayout" Target="../slideLayouts/slideLayout7.xml"/><Relationship Id="rId3" Type="http://schemas.openxmlformats.org/officeDocument/2006/relationships/notesSlide" Target="../notesSlides/notesSlide1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2.xml"/></Relationships>
</file>

<file path=ppt/slides/_rels/slide123.xml.rels><?xml version='1.0' encoding='UTF-8' standalone='yes'?>
<Relationships xmlns="http://schemas.openxmlformats.org/package/2006/relationships"><Relationship Id="rId1" Type="http://schemas.openxmlformats.org/officeDocument/2006/relationships/tags" Target="../tags/tag150.xml"/><Relationship Id="rId2" Type="http://schemas.openxmlformats.org/officeDocument/2006/relationships/slideLayout" Target="../slideLayouts/slideLayout7.xml"/><Relationship Id="rId3" Type="http://schemas.openxmlformats.org/officeDocument/2006/relationships/notesSlide" Target="../notesSlides/notesSlide1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3.xml"/></Relationships>
</file>

<file path=ppt/slides/_rels/slide124.xml.rels><?xml version='1.0' encoding='UTF-8' standalone='yes'?>
<Relationships xmlns="http://schemas.openxmlformats.org/package/2006/relationships"><Relationship Id="rId1" Type="http://schemas.openxmlformats.org/officeDocument/2006/relationships/tags" Target="../tags/tag151.xml"/><Relationship Id="rId2" Type="http://schemas.openxmlformats.org/officeDocument/2006/relationships/slideLayout" Target="../slideLayouts/slideLayout7.xml"/><Relationship Id="rId3" Type="http://schemas.openxmlformats.org/officeDocument/2006/relationships/notesSlide" Target="../notesSlides/notesSlide1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4.xml"/></Relationships>
</file>

<file path=ppt/slides/_rels/slide125.xml.rels><?xml version='1.0' encoding='UTF-8' standalone='yes'?>
<Relationships xmlns="http://schemas.openxmlformats.org/package/2006/relationships"><Relationship Id="rId1" Type="http://schemas.openxmlformats.org/officeDocument/2006/relationships/tags" Target="../tags/tag152.xml"/><Relationship Id="rId2" Type="http://schemas.openxmlformats.org/officeDocument/2006/relationships/slideLayout" Target="../slideLayouts/slideLayout7.xml"/><Relationship Id="rId3" Type="http://schemas.openxmlformats.org/officeDocument/2006/relationships/notesSlide" Target="../notesSlides/notesSlide1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5.xml"/></Relationships>
</file>

<file path=ppt/slides/_rels/slide126.xml.rels><?xml version='1.0' encoding='UTF-8' standalone='yes'?>
<Relationships xmlns="http://schemas.openxmlformats.org/package/2006/relationships"><Relationship Id="rId1" Type="http://schemas.openxmlformats.org/officeDocument/2006/relationships/tags" Target="../tags/tag153.xml"/><Relationship Id="rId2" Type="http://schemas.openxmlformats.org/officeDocument/2006/relationships/slideLayout" Target="../slideLayouts/slideLayout7.xml"/><Relationship Id="rId3" Type="http://schemas.openxmlformats.org/officeDocument/2006/relationships/notesSlide" Target="../notesSlides/notesSlide1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6.xml"/></Relationships>
</file>

<file path=ppt/slides/_rels/slide127.xml.rels><?xml version='1.0' encoding='UTF-8' standalone='yes'?>
<Relationships xmlns="http://schemas.openxmlformats.org/package/2006/relationships"><Relationship Id="rId1" Type="http://schemas.openxmlformats.org/officeDocument/2006/relationships/tags" Target="../tags/tag154.xml"/><Relationship Id="rId2" Type="http://schemas.openxmlformats.org/officeDocument/2006/relationships/slideLayout" Target="../slideLayouts/slideLayout7.xml"/><Relationship Id="rId3" Type="http://schemas.openxmlformats.org/officeDocument/2006/relationships/notesSlide" Target="../notesSlides/notesSlide1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7.xml"/></Relationships>
</file>

<file path=ppt/slides/_rels/slide128.xml.rels><?xml version='1.0' encoding='UTF-8' standalone='yes'?>
<Relationships xmlns="http://schemas.openxmlformats.org/package/2006/relationships"><Relationship Id="rId1" Type="http://schemas.openxmlformats.org/officeDocument/2006/relationships/tags" Target="../tags/tag155.xml"/><Relationship Id="rId2" Type="http://schemas.openxmlformats.org/officeDocument/2006/relationships/slideLayout" Target="../slideLayouts/slideLayout7.xml"/><Relationship Id="rId3" Type="http://schemas.openxmlformats.org/officeDocument/2006/relationships/notesSlide" Target="../notesSlides/notesSlide1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8.xml"/></Relationships>
</file>

<file path=ppt/slides/_rels/slide129.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slideLayout" Target="../slideLayouts/slideLayout7.xml"/><Relationship Id="rId3" Type="http://schemas.openxmlformats.org/officeDocument/2006/relationships/notesSlide" Target="../notesSlides/notesSlide1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9.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s>
</file>

<file path=ppt/slides/_rels/slide130.xml.rels><?xml version='1.0' encoding='UTF-8' standalone='yes'?>
<Relationships xmlns="http://schemas.openxmlformats.org/package/2006/relationships"><Relationship Id="rId1" Type="http://schemas.openxmlformats.org/officeDocument/2006/relationships/tags" Target="../tags/tag157.xml"/><Relationship Id="rId2" Type="http://schemas.openxmlformats.org/officeDocument/2006/relationships/slideLayout" Target="../slideLayouts/slideLayout7.xml"/><Relationship Id="rId3" Type="http://schemas.openxmlformats.org/officeDocument/2006/relationships/notesSlide" Target="../notesSlides/notesSlide1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0.xml"/></Relationships>
</file>

<file path=ppt/slides/_rels/slide131.xml.rels><?xml version='1.0' encoding='UTF-8' standalone='yes'?>
<Relationships xmlns="http://schemas.openxmlformats.org/package/2006/relationships"><Relationship Id="rId1" Type="http://schemas.openxmlformats.org/officeDocument/2006/relationships/tags" Target="../tags/tag158.xml"/><Relationship Id="rId2" Type="http://schemas.openxmlformats.org/officeDocument/2006/relationships/slideLayout" Target="../slideLayouts/slideLayout7.xml"/><Relationship Id="rId3" Type="http://schemas.openxmlformats.org/officeDocument/2006/relationships/notesSlide" Target="../notesSlides/notesSlide1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1.xml"/></Relationships>
</file>

<file path=ppt/slides/_rels/slide132.xml.rels><?xml version='1.0' encoding='UTF-8' standalone='yes'?>
<Relationships xmlns="http://schemas.openxmlformats.org/package/2006/relationships"><Relationship Id="rId1" Type="http://schemas.openxmlformats.org/officeDocument/2006/relationships/tags" Target="../tags/tag159.xml"/><Relationship Id="rId2" Type="http://schemas.openxmlformats.org/officeDocument/2006/relationships/slideLayout" Target="../slideLayouts/slideLayout7.xml"/><Relationship Id="rId3" Type="http://schemas.openxmlformats.org/officeDocument/2006/relationships/notesSlide" Target="../notesSlides/notesSlide1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2.xml"/></Relationships>
</file>

<file path=ppt/slides/_rels/slide133.xml.rels><?xml version='1.0' encoding='UTF-8' standalone='yes'?>
<Relationships xmlns="http://schemas.openxmlformats.org/package/2006/relationships"><Relationship Id="rId1" Type="http://schemas.openxmlformats.org/officeDocument/2006/relationships/tags" Target="../tags/tag160.xml"/><Relationship Id="rId2" Type="http://schemas.openxmlformats.org/officeDocument/2006/relationships/slideLayout" Target="../slideLayouts/slideLayout7.xml"/><Relationship Id="rId3" Type="http://schemas.openxmlformats.org/officeDocument/2006/relationships/notesSlide" Target="../notesSlides/notesSlide1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s>
</file>

<file path=ppt/slides/_rels/slide134.xml.rels><?xml version='1.0' encoding='UTF-8' standalone='yes'?>
<Relationships xmlns="http://schemas.openxmlformats.org/package/2006/relationships"><Relationship Id="rId1" Type="http://schemas.openxmlformats.org/officeDocument/2006/relationships/tags" Target="../tags/tag161.xml"/><Relationship Id="rId2" Type="http://schemas.openxmlformats.org/officeDocument/2006/relationships/slideLayout" Target="../slideLayouts/slideLayout7.xml"/><Relationship Id="rId3" Type="http://schemas.openxmlformats.org/officeDocument/2006/relationships/notesSlide" Target="../notesSlides/notesSlide1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4.xml"/></Relationships>
</file>

<file path=ppt/slides/_rels/slide135.xml.rels><?xml version='1.0' encoding='UTF-8' standalone='yes'?>
<Relationships xmlns="http://schemas.openxmlformats.org/package/2006/relationships"><Relationship Id="rId1" Type="http://schemas.openxmlformats.org/officeDocument/2006/relationships/tags" Target="../tags/tag162.xml"/><Relationship Id="rId2" Type="http://schemas.openxmlformats.org/officeDocument/2006/relationships/slideLayout" Target="../slideLayouts/slideLayout7.xml"/><Relationship Id="rId3" Type="http://schemas.openxmlformats.org/officeDocument/2006/relationships/notesSlide" Target="../notesSlides/notesSlide1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5.xml"/></Relationships>
</file>

<file path=ppt/slides/_rels/slide136.xml.rels><?xml version='1.0' encoding='UTF-8' standalone='yes'?>
<Relationships xmlns="http://schemas.openxmlformats.org/package/2006/relationships"><Relationship Id="rId1" Type="http://schemas.openxmlformats.org/officeDocument/2006/relationships/tags" Target="../tags/tag163.xml"/><Relationship Id="rId2" Type="http://schemas.openxmlformats.org/officeDocument/2006/relationships/slideLayout" Target="../slideLayouts/slideLayout7.xml"/><Relationship Id="rId3" Type="http://schemas.openxmlformats.org/officeDocument/2006/relationships/notesSlide" Target="../notesSlides/notesSlide1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6.xml"/></Relationships>
</file>

<file path=ppt/slides/_rels/slide137.xml.rels><?xml version='1.0' encoding='UTF-8' standalone='yes'?>
<Relationships xmlns="http://schemas.openxmlformats.org/package/2006/relationships"><Relationship Id="rId1" Type="http://schemas.openxmlformats.org/officeDocument/2006/relationships/tags" Target="../tags/tag164.xml"/><Relationship Id="rId2" Type="http://schemas.openxmlformats.org/officeDocument/2006/relationships/slideLayout" Target="../slideLayouts/slideLayout7.xml"/><Relationship Id="rId3" Type="http://schemas.openxmlformats.org/officeDocument/2006/relationships/notesSlide" Target="../notesSlides/notesSlide1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7.xml"/></Relationships>
</file>

<file path=ppt/slides/_rels/slide138.xml.rels><?xml version='1.0' encoding='UTF-8' standalone='yes'?>
<Relationships xmlns="http://schemas.openxmlformats.org/package/2006/relationships"><Relationship Id="rId1" Type="http://schemas.openxmlformats.org/officeDocument/2006/relationships/tags" Target="../tags/tag165.xml"/><Relationship Id="rId2" Type="http://schemas.openxmlformats.org/officeDocument/2006/relationships/slideLayout" Target="../slideLayouts/slideLayout7.xml"/><Relationship Id="rId3" Type="http://schemas.openxmlformats.org/officeDocument/2006/relationships/notesSlide" Target="../notesSlides/notesSlide1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8.xml"/></Relationships>
</file>

<file path=ppt/slides/_rels/slide139.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slideLayout" Target="../slideLayouts/slideLayout7.xml"/><Relationship Id="rId3" Type="http://schemas.openxmlformats.org/officeDocument/2006/relationships/notesSlide" Target="../notesSlides/notesSlide1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9.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xml"/></Relationships>
</file>

<file path=ppt/slides/_rels/slide140.xml.rels><?xml version='1.0' encoding='UTF-8' standalone='yes'?>
<Relationships xmlns="http://schemas.openxmlformats.org/package/2006/relationships"><Relationship Id="rId1" Type="http://schemas.openxmlformats.org/officeDocument/2006/relationships/tags" Target="../tags/tag167.xml"/><Relationship Id="rId2" Type="http://schemas.openxmlformats.org/officeDocument/2006/relationships/slideLayout" Target="../slideLayouts/slideLayout7.xml"/><Relationship Id="rId3" Type="http://schemas.openxmlformats.org/officeDocument/2006/relationships/notesSlide" Target="../notesSlides/notesSlide1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0.xml"/></Relationships>
</file>

<file path=ppt/slides/_rels/slide141.xml.rels><?xml version='1.0' encoding='UTF-8' standalone='yes'?>
<Relationships xmlns="http://schemas.openxmlformats.org/package/2006/relationships"><Relationship Id="rId1" Type="http://schemas.openxmlformats.org/officeDocument/2006/relationships/tags" Target="../tags/tag168.xml"/><Relationship Id="rId2" Type="http://schemas.openxmlformats.org/officeDocument/2006/relationships/slideLayout" Target="../slideLayouts/slideLayout7.xml"/><Relationship Id="rId3" Type="http://schemas.openxmlformats.org/officeDocument/2006/relationships/notesSlide" Target="../notesSlides/notesSlide1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1.xml"/></Relationships>
</file>

<file path=ppt/slides/_rels/slide142.xml.rels><?xml version='1.0' encoding='UTF-8' standalone='yes'?>
<Relationships xmlns="http://schemas.openxmlformats.org/package/2006/relationships"><Relationship Id="rId1" Type="http://schemas.openxmlformats.org/officeDocument/2006/relationships/tags" Target="../tags/tag169.xml"/><Relationship Id="rId2" Type="http://schemas.openxmlformats.org/officeDocument/2006/relationships/slideLayout" Target="../slideLayouts/slideLayout7.xml"/><Relationship Id="rId3" Type="http://schemas.openxmlformats.org/officeDocument/2006/relationships/notesSlide" Target="../notesSlides/notesSlide1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2.xml"/></Relationships>
</file>

<file path=ppt/slides/_rels/slide143.xml.rels><?xml version='1.0' encoding='UTF-8' standalone='yes'?>
<Relationships xmlns="http://schemas.openxmlformats.org/package/2006/relationships"><Relationship Id="rId1" Type="http://schemas.openxmlformats.org/officeDocument/2006/relationships/tags" Target="../tags/tag170.xml"/><Relationship Id="rId2" Type="http://schemas.openxmlformats.org/officeDocument/2006/relationships/slideLayout" Target="../slideLayouts/slideLayout7.xml"/><Relationship Id="rId3" Type="http://schemas.openxmlformats.org/officeDocument/2006/relationships/notesSlide" Target="../notesSlides/notesSlide1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3.xml"/></Relationships>
</file>

<file path=ppt/slides/_rels/slide144.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slideLayout" Target="../slideLayouts/slideLayout7.xml"/><Relationship Id="rId3" Type="http://schemas.openxmlformats.org/officeDocument/2006/relationships/notesSlide" Target="../notesSlides/notesSlide1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4.xml"/></Relationships>
</file>

<file path=ppt/slides/_rels/slide145.xml.rels><?xml version='1.0' encoding='UTF-8' standalone='yes'?>
<Relationships xmlns="http://schemas.openxmlformats.org/package/2006/relationships"><Relationship Id="rId1" Type="http://schemas.openxmlformats.org/officeDocument/2006/relationships/tags" Target="../tags/tag172.xml"/><Relationship Id="rId2" Type="http://schemas.openxmlformats.org/officeDocument/2006/relationships/slideLayout" Target="../slideLayouts/slideLayout7.xml"/><Relationship Id="rId3" Type="http://schemas.openxmlformats.org/officeDocument/2006/relationships/notesSlide" Target="../notesSlides/notesSlide1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s>
</file>

<file path=ppt/slides/_rels/slide146.xml.rels><?xml version='1.0' encoding='UTF-8' standalone='yes'?>
<Relationships xmlns="http://schemas.openxmlformats.org/package/2006/relationships"><Relationship Id="rId1" Type="http://schemas.openxmlformats.org/officeDocument/2006/relationships/tags" Target="../tags/tag173.xml"/><Relationship Id="rId2" Type="http://schemas.openxmlformats.org/officeDocument/2006/relationships/slideLayout" Target="../slideLayouts/slideLayout7.xml"/><Relationship Id="rId3" Type="http://schemas.openxmlformats.org/officeDocument/2006/relationships/notesSlide" Target="../notesSlides/notesSlide1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6.xml"/></Relationships>
</file>

<file path=ppt/slides/_rels/slide147.xml.rels><?xml version='1.0' encoding='UTF-8' standalone='yes'?>
<Relationships xmlns="http://schemas.openxmlformats.org/package/2006/relationships"><Relationship Id="rId1" Type="http://schemas.openxmlformats.org/officeDocument/2006/relationships/tags" Target="../tags/tag174.xml"/><Relationship Id="rId2" Type="http://schemas.openxmlformats.org/officeDocument/2006/relationships/slideLayout" Target="../slideLayouts/slideLayout7.xml"/><Relationship Id="rId3" Type="http://schemas.openxmlformats.org/officeDocument/2006/relationships/notesSlide" Target="../notesSlides/notesSlide1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7.xml"/></Relationships>
</file>

<file path=ppt/slides/_rels/slide148.xml.rels><?xml version='1.0' encoding='UTF-8' standalone='yes'?>
<Relationships xmlns="http://schemas.openxmlformats.org/package/2006/relationships"><Relationship Id="rId1" Type="http://schemas.openxmlformats.org/officeDocument/2006/relationships/tags" Target="../tags/tag175.xml"/><Relationship Id="rId2" Type="http://schemas.openxmlformats.org/officeDocument/2006/relationships/slideLayout" Target="../slideLayouts/slideLayout7.xml"/><Relationship Id="rId3" Type="http://schemas.openxmlformats.org/officeDocument/2006/relationships/notesSlide" Target="../notesSlides/notesSlide1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8.xml"/></Relationships>
</file>

<file path=ppt/slides/_rels/slide149.xml.rels><?xml version='1.0' encoding='UTF-8' standalone='yes'?>
<Relationships xmlns="http://schemas.openxmlformats.org/package/2006/relationships"><Relationship Id="rId1" Type="http://schemas.openxmlformats.org/officeDocument/2006/relationships/tags" Target="../tags/tag176.xml"/><Relationship Id="rId2" Type="http://schemas.openxmlformats.org/officeDocument/2006/relationships/slideLayout" Target="../slideLayouts/slideLayout7.xml"/><Relationship Id="rId3" Type="http://schemas.openxmlformats.org/officeDocument/2006/relationships/notesSlide" Target="../notesSlides/notesSlide1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9.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xml"/></Relationships>
</file>

<file path=ppt/slides/_rels/slide150.xml.rels><?xml version='1.0' encoding='UTF-8' standalone='yes'?>
<Relationships xmlns="http://schemas.openxmlformats.org/package/2006/relationships"><Relationship Id="rId1" Type="http://schemas.openxmlformats.org/officeDocument/2006/relationships/tags" Target="../tags/tag177.xml"/><Relationship Id="rId2" Type="http://schemas.openxmlformats.org/officeDocument/2006/relationships/slideLayout" Target="../slideLayouts/slideLayout7.xml"/><Relationship Id="rId3" Type="http://schemas.openxmlformats.org/officeDocument/2006/relationships/notesSlide" Target="../notesSlides/notesSlide1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0.xml"/></Relationships>
</file>

<file path=ppt/slides/_rels/slide151.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slideLayout" Target="../slideLayouts/slideLayout7.xml"/><Relationship Id="rId3" Type="http://schemas.openxmlformats.org/officeDocument/2006/relationships/notesSlide" Target="../notesSlides/notesSlide1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1.xml"/></Relationships>
</file>

<file path=ppt/slides/_rels/slide152.xml.rels><?xml version='1.0' encoding='UTF-8' standalone='yes'?>
<Relationships xmlns="http://schemas.openxmlformats.org/package/2006/relationships"><Relationship Id="rId1" Type="http://schemas.openxmlformats.org/officeDocument/2006/relationships/tags" Target="../tags/tag179.xml"/><Relationship Id="rId2" Type="http://schemas.openxmlformats.org/officeDocument/2006/relationships/slideLayout" Target="../slideLayouts/slideLayout7.xml"/><Relationship Id="rId3" Type="http://schemas.openxmlformats.org/officeDocument/2006/relationships/notesSlide" Target="../notesSlides/notesSlide1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2.xml"/></Relationships>
</file>

<file path=ppt/slides/_rels/slide153.xml.rels><?xml version='1.0' encoding='UTF-8' standalone='yes'?>
<Relationships xmlns="http://schemas.openxmlformats.org/package/2006/relationships"><Relationship Id="rId1" Type="http://schemas.openxmlformats.org/officeDocument/2006/relationships/tags" Target="../tags/tag180.xml"/><Relationship Id="rId2" Type="http://schemas.openxmlformats.org/officeDocument/2006/relationships/slideLayout" Target="../slideLayouts/slideLayout7.xml"/><Relationship Id="rId3" Type="http://schemas.openxmlformats.org/officeDocument/2006/relationships/notesSlide" Target="../notesSlides/notesSlide1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3.xml"/></Relationships>
</file>

<file path=ppt/slides/_rels/slide154.xml.rels><?xml version='1.0' encoding='UTF-8' standalone='yes'?>
<Relationships xmlns="http://schemas.openxmlformats.org/package/2006/relationships"><Relationship Id="rId1" Type="http://schemas.openxmlformats.org/officeDocument/2006/relationships/tags" Target="../tags/tag181.xml"/><Relationship Id="rId2" Type="http://schemas.openxmlformats.org/officeDocument/2006/relationships/slideLayout" Target="../slideLayouts/slideLayout7.xml"/><Relationship Id="rId3" Type="http://schemas.openxmlformats.org/officeDocument/2006/relationships/notesSlide" Target="../notesSlides/notesSlide1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4.xml"/></Relationships>
</file>

<file path=ppt/slides/_rels/slide155.xml.rels><?xml version='1.0' encoding='UTF-8' standalone='yes'?>
<Relationships xmlns="http://schemas.openxmlformats.org/package/2006/relationships"><Relationship Id="rId1" Type="http://schemas.openxmlformats.org/officeDocument/2006/relationships/tags" Target="../tags/tag182.xml"/><Relationship Id="rId2" Type="http://schemas.openxmlformats.org/officeDocument/2006/relationships/slideLayout" Target="../slideLayouts/slideLayout7.xml"/><Relationship Id="rId3" Type="http://schemas.openxmlformats.org/officeDocument/2006/relationships/notesSlide" Target="../notesSlides/notesSlide1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5.xml"/></Relationships>
</file>

<file path=ppt/slides/_rels/slide156.xml.rels><?xml version='1.0' encoding='UTF-8' standalone='yes'?>
<Relationships xmlns="http://schemas.openxmlformats.org/package/2006/relationships"><Relationship Id="rId1" Type="http://schemas.openxmlformats.org/officeDocument/2006/relationships/tags" Target="../tags/tag183.xml"/><Relationship Id="rId2" Type="http://schemas.openxmlformats.org/officeDocument/2006/relationships/slideLayout" Target="../slideLayouts/slideLayout7.xml"/><Relationship Id="rId3" Type="http://schemas.openxmlformats.org/officeDocument/2006/relationships/notesSlide" Target="../notesSlides/notesSlide1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6.xml"/></Relationships>
</file>

<file path=ppt/slides/_rels/slide157.xml.rels><?xml version='1.0' encoding='UTF-8' standalone='yes'?>
<Relationships xmlns="http://schemas.openxmlformats.org/package/2006/relationships"><Relationship Id="rId1" Type="http://schemas.openxmlformats.org/officeDocument/2006/relationships/tags" Target="../tags/tag184.xml"/><Relationship Id="rId2" Type="http://schemas.openxmlformats.org/officeDocument/2006/relationships/slideLayout" Target="../slideLayouts/slideLayout7.xml"/><Relationship Id="rId3" Type="http://schemas.openxmlformats.org/officeDocument/2006/relationships/notesSlide" Target="../notesSlides/notesSlide1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s>
</file>

<file path=ppt/slides/_rels/slide158.xml.rels><?xml version='1.0' encoding='UTF-8' standalone='yes'?>
<Relationships xmlns="http://schemas.openxmlformats.org/package/2006/relationships"><Relationship Id="rId1" Type="http://schemas.openxmlformats.org/officeDocument/2006/relationships/tags" Target="../tags/tag185.xml"/><Relationship Id="rId2" Type="http://schemas.openxmlformats.org/officeDocument/2006/relationships/slideLayout" Target="../slideLayouts/slideLayout7.xml"/><Relationship Id="rId3" Type="http://schemas.openxmlformats.org/officeDocument/2006/relationships/notesSlide" Target="../notesSlides/notesSlide1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8.xml"/></Relationships>
</file>

<file path=ppt/slides/_rels/slide159.xml.rels><?xml version='1.0' encoding='UTF-8' standalone='yes'?>
<Relationships xmlns="http://schemas.openxmlformats.org/package/2006/relationships"><Relationship Id="rId1" Type="http://schemas.openxmlformats.org/officeDocument/2006/relationships/tags" Target="../tags/tag186.xml"/><Relationship Id="rId2" Type="http://schemas.openxmlformats.org/officeDocument/2006/relationships/slideLayout" Target="../slideLayouts/slideLayout7.xml"/><Relationship Id="rId3" Type="http://schemas.openxmlformats.org/officeDocument/2006/relationships/notesSlide" Target="../notesSlides/notesSlide1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9.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xml"/></Relationships>
</file>

<file path=ppt/slides/_rels/slide160.xml.rels><?xml version='1.0' encoding='UTF-8' standalone='yes'?>
<Relationships xmlns="http://schemas.openxmlformats.org/package/2006/relationships"><Relationship Id="rId1" Type="http://schemas.openxmlformats.org/officeDocument/2006/relationships/tags" Target="../tags/tag187.xml"/><Relationship Id="rId2" Type="http://schemas.openxmlformats.org/officeDocument/2006/relationships/slideLayout" Target="../slideLayouts/slideLayout7.xml"/><Relationship Id="rId3" Type="http://schemas.openxmlformats.org/officeDocument/2006/relationships/notesSlide" Target="../notesSlides/notesSlide1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0.xml"/></Relationships>
</file>

<file path=ppt/slides/_rels/slide161.xml.rels><?xml version='1.0' encoding='UTF-8' standalone='yes'?>
<Relationships xmlns="http://schemas.openxmlformats.org/package/2006/relationships"><Relationship Id="rId1" Type="http://schemas.openxmlformats.org/officeDocument/2006/relationships/tags" Target="../tags/tag188.xml"/><Relationship Id="rId2" Type="http://schemas.openxmlformats.org/officeDocument/2006/relationships/slideLayout" Target="../slideLayouts/slideLayout7.xml"/><Relationship Id="rId3" Type="http://schemas.openxmlformats.org/officeDocument/2006/relationships/notesSlide" Target="../notesSlides/notesSlide1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1.xml"/></Relationships>
</file>

<file path=ppt/slides/_rels/slide162.xml.rels><?xml version='1.0' encoding='UTF-8' standalone='yes'?>
<Relationships xmlns="http://schemas.openxmlformats.org/package/2006/relationships"><Relationship Id="rId1" Type="http://schemas.openxmlformats.org/officeDocument/2006/relationships/tags" Target="../tags/tag189.xml"/><Relationship Id="rId2" Type="http://schemas.openxmlformats.org/officeDocument/2006/relationships/slideLayout" Target="../slideLayouts/slideLayout7.xml"/><Relationship Id="rId3" Type="http://schemas.openxmlformats.org/officeDocument/2006/relationships/notesSlide" Target="../notesSlides/notesSlide1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2.xml"/></Relationships>
</file>

<file path=ppt/slides/_rels/slide163.xml.rels><?xml version='1.0' encoding='UTF-8' standalone='yes'?>
<Relationships xmlns="http://schemas.openxmlformats.org/package/2006/relationships"><Relationship Id="rId1" Type="http://schemas.openxmlformats.org/officeDocument/2006/relationships/tags" Target="../tags/tag190.xml"/><Relationship Id="rId2" Type="http://schemas.openxmlformats.org/officeDocument/2006/relationships/slideLayout" Target="../slideLayouts/slideLayout7.xml"/><Relationship Id="rId3" Type="http://schemas.openxmlformats.org/officeDocument/2006/relationships/notesSlide" Target="../notesSlides/notesSlide1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3.xml"/></Relationships>
</file>

<file path=ppt/slides/_rels/slide164.xml.rels><?xml version='1.0' encoding='UTF-8' standalone='yes'?>
<Relationships xmlns="http://schemas.openxmlformats.org/package/2006/relationships"><Relationship Id="rId1" Type="http://schemas.openxmlformats.org/officeDocument/2006/relationships/tags" Target="../tags/tag191.xml"/><Relationship Id="rId2" Type="http://schemas.openxmlformats.org/officeDocument/2006/relationships/slideLayout" Target="../slideLayouts/slideLayout7.xml"/><Relationship Id="rId3" Type="http://schemas.openxmlformats.org/officeDocument/2006/relationships/notesSlide" Target="../notesSlides/notesSlide1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4.xml"/></Relationships>
</file>

<file path=ppt/slides/_rels/slide165.xml.rels><?xml version='1.0' encoding='UTF-8' standalone='yes'?>
<Relationships xmlns="http://schemas.openxmlformats.org/package/2006/relationships"><Relationship Id="rId1" Type="http://schemas.openxmlformats.org/officeDocument/2006/relationships/tags" Target="../tags/tag192.xml"/><Relationship Id="rId2" Type="http://schemas.openxmlformats.org/officeDocument/2006/relationships/slideLayout" Target="../slideLayouts/slideLayout7.xml"/><Relationship Id="rId3" Type="http://schemas.openxmlformats.org/officeDocument/2006/relationships/notesSlide" Target="../notesSlides/notesSlide1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5.xml"/></Relationships>
</file>

<file path=ppt/slides/_rels/slide166.xml.rels><?xml version='1.0' encoding='UTF-8' standalone='yes'?>
<Relationships xmlns="http://schemas.openxmlformats.org/package/2006/relationships"><Relationship Id="rId1" Type="http://schemas.openxmlformats.org/officeDocument/2006/relationships/tags" Target="../tags/tag193.xml"/><Relationship Id="rId2" Type="http://schemas.openxmlformats.org/officeDocument/2006/relationships/slideLayout" Target="../slideLayouts/slideLayout7.xml"/><Relationship Id="rId3" Type="http://schemas.openxmlformats.org/officeDocument/2006/relationships/notesSlide" Target="../notesSlides/notesSlide1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6.xml"/></Relationships>
</file>

<file path=ppt/slides/_rels/slide167.xml.rels><?xml version='1.0' encoding='UTF-8' standalone='yes'?>
<Relationships xmlns="http://schemas.openxmlformats.org/package/2006/relationships"><Relationship Id="rId1" Type="http://schemas.openxmlformats.org/officeDocument/2006/relationships/tags" Target="../tags/tag194.xml"/><Relationship Id="rId2" Type="http://schemas.openxmlformats.org/officeDocument/2006/relationships/slideLayout" Target="../slideLayouts/slideLayout7.xml"/><Relationship Id="rId3" Type="http://schemas.openxmlformats.org/officeDocument/2006/relationships/notesSlide" Target="../notesSlides/notesSlide1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7.xml"/></Relationships>
</file>

<file path=ppt/slides/_rels/slide168.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slideLayout" Target="../slideLayouts/slideLayout7.xml"/><Relationship Id="rId3" Type="http://schemas.openxmlformats.org/officeDocument/2006/relationships/notesSlide" Target="../notesSlides/notesSlide1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8.xml"/></Relationships>
</file>

<file path=ppt/slides/_rels/slide169.xml.rels><?xml version='1.0' encoding='UTF-8' standalone='yes'?>
<Relationships xmlns="http://schemas.openxmlformats.org/package/2006/relationships"><Relationship Id="rId1" Type="http://schemas.openxmlformats.org/officeDocument/2006/relationships/tags" Target="../tags/tag196.xml"/><Relationship Id="rId2" Type="http://schemas.openxmlformats.org/officeDocument/2006/relationships/slideLayout" Target="../slideLayouts/slideLayout7.xml"/><Relationship Id="rId3" Type="http://schemas.openxmlformats.org/officeDocument/2006/relationships/notesSlide" Target="../notesSlides/notesSlide1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xml"/></Relationships>
</file>

<file path=ppt/slides/_rels/slide170.xml.rels><?xml version='1.0' encoding='UTF-8' standalone='yes'?>
<Relationships xmlns="http://schemas.openxmlformats.org/package/2006/relationships"><Relationship Id="rId1" Type="http://schemas.openxmlformats.org/officeDocument/2006/relationships/tags" Target="../tags/tag197.xml"/><Relationship Id="rId2" Type="http://schemas.openxmlformats.org/officeDocument/2006/relationships/slideLayout" Target="../slideLayouts/slideLayout7.xml"/><Relationship Id="rId3" Type="http://schemas.openxmlformats.org/officeDocument/2006/relationships/notesSlide" Target="../notesSlides/notesSlide1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0.xml"/></Relationships>
</file>

<file path=ppt/slides/_rels/slide171.xml.rels><?xml version='1.0' encoding='UTF-8' standalone='yes'?>
<Relationships xmlns="http://schemas.openxmlformats.org/package/2006/relationships"><Relationship Id="rId1" Type="http://schemas.openxmlformats.org/officeDocument/2006/relationships/tags" Target="../tags/tag198.xml"/><Relationship Id="rId2" Type="http://schemas.openxmlformats.org/officeDocument/2006/relationships/slideLayout" Target="../slideLayouts/slideLayout7.xml"/><Relationship Id="rId3" Type="http://schemas.openxmlformats.org/officeDocument/2006/relationships/notesSlide" Target="../notesSlides/notesSlide1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1.xml"/></Relationships>
</file>

<file path=ppt/slides/_rels/slide172.xml.rels><?xml version='1.0' encoding='UTF-8' standalone='yes'?>
<Relationships xmlns="http://schemas.openxmlformats.org/package/2006/relationships"><Relationship Id="rId1" Type="http://schemas.openxmlformats.org/officeDocument/2006/relationships/tags" Target="../tags/tag199.xml"/><Relationship Id="rId2" Type="http://schemas.openxmlformats.org/officeDocument/2006/relationships/slideLayout" Target="../slideLayouts/slideLayout7.xml"/><Relationship Id="rId3" Type="http://schemas.openxmlformats.org/officeDocument/2006/relationships/notesSlide" Target="../notesSlides/notesSlide1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2.xml"/></Relationships>
</file>

<file path=ppt/slides/_rels/slide173.xml.rels><?xml version='1.0' encoding='UTF-8' standalone='yes'?>
<Relationships xmlns="http://schemas.openxmlformats.org/package/2006/relationships"><Relationship Id="rId1" Type="http://schemas.openxmlformats.org/officeDocument/2006/relationships/tags" Target="../tags/tag200.xml"/><Relationship Id="rId2" Type="http://schemas.openxmlformats.org/officeDocument/2006/relationships/slideLayout" Target="../slideLayouts/slideLayout7.xml"/><Relationship Id="rId3" Type="http://schemas.openxmlformats.org/officeDocument/2006/relationships/notesSlide" Target="../notesSlides/notesSlide1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3.xml"/></Relationships>
</file>

<file path=ppt/slides/_rels/slide174.xml.rels><?xml version='1.0' encoding='UTF-8' standalone='yes'?>
<Relationships xmlns="http://schemas.openxmlformats.org/package/2006/relationships"><Relationship Id="rId1" Type="http://schemas.openxmlformats.org/officeDocument/2006/relationships/tags" Target="../tags/tag201.xml"/><Relationship Id="rId2" Type="http://schemas.openxmlformats.org/officeDocument/2006/relationships/slideLayout" Target="../slideLayouts/slideLayout7.xml"/><Relationship Id="rId3" Type="http://schemas.openxmlformats.org/officeDocument/2006/relationships/notesSlide" Target="../notesSlides/notesSlide1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4.xml"/></Relationships>
</file>

<file path=ppt/slides/_rels/slide175.xml.rels><?xml version='1.0' encoding='UTF-8' standalone='yes'?>
<Relationships xmlns="http://schemas.openxmlformats.org/package/2006/relationships"><Relationship Id="rId1" Type="http://schemas.openxmlformats.org/officeDocument/2006/relationships/tags" Target="../tags/tag202.xml"/><Relationship Id="rId2" Type="http://schemas.openxmlformats.org/officeDocument/2006/relationships/slideLayout" Target="../slideLayouts/slideLayout7.xml"/><Relationship Id="rId3" Type="http://schemas.openxmlformats.org/officeDocument/2006/relationships/notesSlide" Target="../notesSlides/notesSlide1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5.xml"/></Relationships>
</file>

<file path=ppt/slides/_rels/slide176.xml.rels><?xml version='1.0' encoding='UTF-8' standalone='yes'?>
<Relationships xmlns="http://schemas.openxmlformats.org/package/2006/relationships"><Relationship Id="rId1" Type="http://schemas.openxmlformats.org/officeDocument/2006/relationships/tags" Target="../tags/tag203.xml"/><Relationship Id="rId2" Type="http://schemas.openxmlformats.org/officeDocument/2006/relationships/slideLayout" Target="../slideLayouts/slideLayout7.xml"/><Relationship Id="rId3" Type="http://schemas.openxmlformats.org/officeDocument/2006/relationships/notesSlide" Target="../notesSlides/notesSlide1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6.xml"/></Relationships>
</file>

<file path=ppt/slides/_rels/slide177.xml.rels><?xml version='1.0' encoding='UTF-8' standalone='yes'?>
<Relationships xmlns="http://schemas.openxmlformats.org/package/2006/relationships"><Relationship Id="rId1" Type="http://schemas.openxmlformats.org/officeDocument/2006/relationships/tags" Target="../tags/tag204.xml"/><Relationship Id="rId2" Type="http://schemas.openxmlformats.org/officeDocument/2006/relationships/slideLayout" Target="../slideLayouts/slideLayout7.xml"/><Relationship Id="rId3" Type="http://schemas.openxmlformats.org/officeDocument/2006/relationships/notesSlide" Target="../notesSlides/notesSlide1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7.xml"/></Relationships>
</file>

<file path=ppt/slides/_rels/slide178.xml.rels><?xml version='1.0' encoding='UTF-8' standalone='yes'?>
<Relationships xmlns="http://schemas.openxmlformats.org/package/2006/relationships"><Relationship Id="rId1" Type="http://schemas.openxmlformats.org/officeDocument/2006/relationships/tags" Target="../tags/tag205.xml"/><Relationship Id="rId2" Type="http://schemas.openxmlformats.org/officeDocument/2006/relationships/slideLayout" Target="../slideLayouts/slideLayout7.xml"/><Relationship Id="rId3" Type="http://schemas.openxmlformats.org/officeDocument/2006/relationships/notesSlide" Target="../notesSlides/notesSlide1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8.xml"/></Relationships>
</file>

<file path=ppt/slides/_rels/slide179.xml.rels><?xml version='1.0' encoding='UTF-8' standalone='yes'?>
<Relationships xmlns="http://schemas.openxmlformats.org/package/2006/relationships"><Relationship Id="rId1" Type="http://schemas.openxmlformats.org/officeDocument/2006/relationships/tags" Target="../tags/tag206.xml"/><Relationship Id="rId2" Type="http://schemas.openxmlformats.org/officeDocument/2006/relationships/slideLayout" Target="../slideLayouts/slideLayout7.xml"/><Relationship Id="rId3" Type="http://schemas.openxmlformats.org/officeDocument/2006/relationships/notesSlide" Target="../notesSlides/notesSlide1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9.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xml"/></Relationships>
</file>

<file path=ppt/slides/_rels/slide180.xml.rels><?xml version='1.0' encoding='UTF-8' standalone='yes'?>
<Relationships xmlns="http://schemas.openxmlformats.org/package/2006/relationships"><Relationship Id="rId1" Type="http://schemas.openxmlformats.org/officeDocument/2006/relationships/tags" Target="../tags/tag207.xml"/><Relationship Id="rId2" Type="http://schemas.openxmlformats.org/officeDocument/2006/relationships/slideLayout" Target="../slideLayouts/slideLayout7.xml"/><Relationship Id="rId3" Type="http://schemas.openxmlformats.org/officeDocument/2006/relationships/notesSlide" Target="../notesSlides/notesSlide1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0.xml"/></Relationships>
</file>

<file path=ppt/slides/_rels/slide181.xml.rels><?xml version='1.0' encoding='UTF-8' standalone='yes'?>
<Relationships xmlns="http://schemas.openxmlformats.org/package/2006/relationships"><Relationship Id="rId1" Type="http://schemas.openxmlformats.org/officeDocument/2006/relationships/tags" Target="../tags/tag208.xml"/><Relationship Id="rId2" Type="http://schemas.openxmlformats.org/officeDocument/2006/relationships/slideLayout" Target="../slideLayouts/slideLayout7.xml"/><Relationship Id="rId3" Type="http://schemas.openxmlformats.org/officeDocument/2006/relationships/notesSlide" Target="../notesSlides/notesSlide1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s>
</file>

<file path=ppt/slides/_rels/slide182.xml.rels><?xml version='1.0' encoding='UTF-8' standalone='yes'?>
<Relationships xmlns="http://schemas.openxmlformats.org/package/2006/relationships"><Relationship Id="rId1" Type="http://schemas.openxmlformats.org/officeDocument/2006/relationships/tags" Target="../tags/tag209.xml"/><Relationship Id="rId2" Type="http://schemas.openxmlformats.org/officeDocument/2006/relationships/slideLayout" Target="../slideLayouts/slideLayout7.xml"/><Relationship Id="rId3" Type="http://schemas.openxmlformats.org/officeDocument/2006/relationships/notesSlide" Target="../notesSlides/notesSlide1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2.xml"/></Relationships>
</file>

<file path=ppt/slides/_rels/slide183.xml.rels><?xml version='1.0' encoding='UTF-8' standalone='yes'?>
<Relationships xmlns="http://schemas.openxmlformats.org/package/2006/relationships"><Relationship Id="rId1" Type="http://schemas.openxmlformats.org/officeDocument/2006/relationships/tags" Target="../tags/tag210.xml"/><Relationship Id="rId2" Type="http://schemas.openxmlformats.org/officeDocument/2006/relationships/slideLayout" Target="../slideLayouts/slideLayout7.xml"/><Relationship Id="rId3" Type="http://schemas.openxmlformats.org/officeDocument/2006/relationships/notesSlide" Target="../notesSlides/notesSlide1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3.xml"/></Relationships>
</file>

<file path=ppt/slides/_rels/slide184.xml.rels><?xml version='1.0' encoding='UTF-8' standalone='yes'?>
<Relationships xmlns="http://schemas.openxmlformats.org/package/2006/relationships"><Relationship Id="rId1" Type="http://schemas.openxmlformats.org/officeDocument/2006/relationships/tags" Target="../tags/tag211.xml"/><Relationship Id="rId2" Type="http://schemas.openxmlformats.org/officeDocument/2006/relationships/slideLayout" Target="../slideLayouts/slideLayout7.xml"/><Relationship Id="rId3" Type="http://schemas.openxmlformats.org/officeDocument/2006/relationships/notesSlide" Target="../notesSlides/notesSlide1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4.xml"/></Relationships>
</file>

<file path=ppt/slides/_rels/slide185.xml.rels><?xml version='1.0' encoding='UTF-8' standalone='yes'?>
<Relationships xmlns="http://schemas.openxmlformats.org/package/2006/relationships"><Relationship Id="rId1" Type="http://schemas.openxmlformats.org/officeDocument/2006/relationships/tags" Target="../tags/tag212.xml"/><Relationship Id="rId2" Type="http://schemas.openxmlformats.org/officeDocument/2006/relationships/slideLayout" Target="../slideLayouts/slideLayout7.xml"/><Relationship Id="rId3" Type="http://schemas.openxmlformats.org/officeDocument/2006/relationships/notesSlide" Target="../notesSlides/notesSlide1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5.xml"/></Relationships>
</file>

<file path=ppt/slides/_rels/slide186.xml.rels><?xml version='1.0' encoding='UTF-8' standalone='yes'?>
<Relationships xmlns="http://schemas.openxmlformats.org/package/2006/relationships"><Relationship Id="rId1" Type="http://schemas.openxmlformats.org/officeDocument/2006/relationships/tags" Target="../tags/tag213.xml"/><Relationship Id="rId2" Type="http://schemas.openxmlformats.org/officeDocument/2006/relationships/slideLayout" Target="../slideLayouts/slideLayout7.xml"/><Relationship Id="rId3" Type="http://schemas.openxmlformats.org/officeDocument/2006/relationships/notesSlide" Target="../notesSlides/notesSlide1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6.xml"/></Relationships>
</file>

<file path=ppt/slides/_rels/slide187.xml.rels><?xml version='1.0' encoding='UTF-8' standalone='yes'?>
<Relationships xmlns="http://schemas.openxmlformats.org/package/2006/relationships"><Relationship Id="rId1" Type="http://schemas.openxmlformats.org/officeDocument/2006/relationships/tags" Target="../tags/tag214.xml"/><Relationship Id="rId2" Type="http://schemas.openxmlformats.org/officeDocument/2006/relationships/slideLayout" Target="../slideLayouts/slideLayout7.xml"/><Relationship Id="rId3" Type="http://schemas.openxmlformats.org/officeDocument/2006/relationships/notesSlide" Target="../notesSlides/notesSlide1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7.xml"/></Relationships>
</file>

<file path=ppt/slides/_rels/slide188.xml.rels><?xml version='1.0' encoding='UTF-8' standalone='yes'?>
<Relationships xmlns="http://schemas.openxmlformats.org/package/2006/relationships"><Relationship Id="rId1" Type="http://schemas.openxmlformats.org/officeDocument/2006/relationships/tags" Target="../tags/tag215.xml"/><Relationship Id="rId2" Type="http://schemas.openxmlformats.org/officeDocument/2006/relationships/slideLayout" Target="../slideLayouts/slideLayout7.xml"/><Relationship Id="rId3" Type="http://schemas.openxmlformats.org/officeDocument/2006/relationships/notesSlide" Target="../notesSlides/notesSlide1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8.xml"/></Relationships>
</file>

<file path=ppt/slides/_rels/slide189.xml.rels><?xml version='1.0' encoding='UTF-8' standalone='yes'?>
<Relationships xmlns="http://schemas.openxmlformats.org/package/2006/relationships"><Relationship Id="rId1" Type="http://schemas.openxmlformats.org/officeDocument/2006/relationships/tags" Target="../tags/tag216.xml"/><Relationship Id="rId2" Type="http://schemas.openxmlformats.org/officeDocument/2006/relationships/slideLayout" Target="../slideLayouts/slideLayout7.xml"/><Relationship Id="rId3" Type="http://schemas.openxmlformats.org/officeDocument/2006/relationships/notesSlide" Target="../notesSlides/notesSlide1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9.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xml"/></Relationships>
</file>

<file path=ppt/slides/_rels/slide190.xml.rels><?xml version='1.0' encoding='UTF-8' standalone='yes'?>
<Relationships xmlns="http://schemas.openxmlformats.org/package/2006/relationships"><Relationship Id="rId1" Type="http://schemas.openxmlformats.org/officeDocument/2006/relationships/tags" Target="../tags/tag217.xml"/><Relationship Id="rId2" Type="http://schemas.openxmlformats.org/officeDocument/2006/relationships/slideLayout" Target="../slideLayouts/slideLayout7.xml"/><Relationship Id="rId3" Type="http://schemas.openxmlformats.org/officeDocument/2006/relationships/notesSlide" Target="../notesSlides/notesSlide1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0.xml"/></Relationships>
</file>

<file path=ppt/slides/_rels/slide191.xml.rels><?xml version='1.0' encoding='UTF-8' standalone='yes'?>
<Relationships xmlns="http://schemas.openxmlformats.org/package/2006/relationships"><Relationship Id="rId1" Type="http://schemas.openxmlformats.org/officeDocument/2006/relationships/tags" Target="../tags/tag218.xml"/><Relationship Id="rId2" Type="http://schemas.openxmlformats.org/officeDocument/2006/relationships/slideLayout" Target="../slideLayouts/slideLayout7.xml"/><Relationship Id="rId3" Type="http://schemas.openxmlformats.org/officeDocument/2006/relationships/notesSlide" Target="../notesSlides/notesSlide1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1.xml"/></Relationships>
</file>

<file path=ppt/slides/_rels/slide192.xml.rels><?xml version='1.0' encoding='UTF-8' standalone='yes'?>
<Relationships xmlns="http://schemas.openxmlformats.org/package/2006/relationships"><Relationship Id="rId1" Type="http://schemas.openxmlformats.org/officeDocument/2006/relationships/tags" Target="../tags/tag219.xml"/><Relationship Id="rId2" Type="http://schemas.openxmlformats.org/officeDocument/2006/relationships/slideLayout" Target="../slideLayouts/slideLayout7.xml"/><Relationship Id="rId3" Type="http://schemas.openxmlformats.org/officeDocument/2006/relationships/notesSlide" Target="../notesSlides/notesSlide1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2.xml"/></Relationships>
</file>

<file path=ppt/slides/_rels/slide193.xml.rels><?xml version='1.0' encoding='UTF-8' standalone='yes'?>
<Relationships xmlns="http://schemas.openxmlformats.org/package/2006/relationships"><Relationship Id="rId1" Type="http://schemas.openxmlformats.org/officeDocument/2006/relationships/tags" Target="../tags/tag220.xml"/><Relationship Id="rId2" Type="http://schemas.openxmlformats.org/officeDocument/2006/relationships/slideLayout" Target="../slideLayouts/slideLayout7.xml"/><Relationship Id="rId3" Type="http://schemas.openxmlformats.org/officeDocument/2006/relationships/notesSlide" Target="../notesSlides/notesSlide1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s>
</file>

<file path=ppt/slides/_rels/slide194.xml.rels><?xml version='1.0' encoding='UTF-8' standalone='yes'?>
<Relationships xmlns="http://schemas.openxmlformats.org/package/2006/relationships"><Relationship Id="rId1" Type="http://schemas.openxmlformats.org/officeDocument/2006/relationships/tags" Target="../tags/tag221.xml"/><Relationship Id="rId2" Type="http://schemas.openxmlformats.org/officeDocument/2006/relationships/slideLayout" Target="../slideLayouts/slideLayout7.xml"/><Relationship Id="rId3" Type="http://schemas.openxmlformats.org/officeDocument/2006/relationships/notesSlide" Target="../notesSlides/notesSlide1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4.xml"/></Relationships>
</file>

<file path=ppt/slides/_rels/slide195.xml.rels><?xml version='1.0' encoding='UTF-8' standalone='yes'?>
<Relationships xmlns="http://schemas.openxmlformats.org/package/2006/relationships"><Relationship Id="rId1" Type="http://schemas.openxmlformats.org/officeDocument/2006/relationships/tags" Target="../tags/tag222.xml"/><Relationship Id="rId2" Type="http://schemas.openxmlformats.org/officeDocument/2006/relationships/slideLayout" Target="../slideLayouts/slideLayout7.xml"/><Relationship Id="rId3" Type="http://schemas.openxmlformats.org/officeDocument/2006/relationships/notesSlide" Target="../notesSlides/notesSlide1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5.xml"/></Relationships>
</file>

<file path=ppt/slides/_rels/slide196.xml.rels><?xml version='1.0' encoding='UTF-8' standalone='yes'?>
<Relationships xmlns="http://schemas.openxmlformats.org/package/2006/relationships"><Relationship Id="rId1" Type="http://schemas.openxmlformats.org/officeDocument/2006/relationships/tags" Target="../tags/tag223.xml"/><Relationship Id="rId2" Type="http://schemas.openxmlformats.org/officeDocument/2006/relationships/slideLayout" Target="../slideLayouts/slideLayout7.xml"/><Relationship Id="rId3" Type="http://schemas.openxmlformats.org/officeDocument/2006/relationships/notesSlide" Target="../notesSlides/notesSlide1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6.xml"/></Relationships>
</file>

<file path=ppt/slides/_rels/slide197.xml.rels><?xml version='1.0' encoding='UTF-8' standalone='yes'?>
<Relationships xmlns="http://schemas.openxmlformats.org/package/2006/relationships"><Relationship Id="rId1" Type="http://schemas.openxmlformats.org/officeDocument/2006/relationships/tags" Target="../tags/tag224.xml"/><Relationship Id="rId2" Type="http://schemas.openxmlformats.org/officeDocument/2006/relationships/slideLayout" Target="../slideLayouts/slideLayout7.xml"/><Relationship Id="rId3" Type="http://schemas.openxmlformats.org/officeDocument/2006/relationships/notesSlide" Target="../notesSlides/notesSlide1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7.xml"/></Relationships>
</file>

<file path=ppt/slides/_rels/slide198.xml.rels><?xml version='1.0' encoding='UTF-8' standalone='yes'?>
<Relationships xmlns="http://schemas.openxmlformats.org/package/2006/relationships"><Relationship Id="rId1" Type="http://schemas.openxmlformats.org/officeDocument/2006/relationships/tags" Target="../tags/tag225.xml"/><Relationship Id="rId2" Type="http://schemas.openxmlformats.org/officeDocument/2006/relationships/slideLayout" Target="../slideLayouts/slideLayout7.xml"/><Relationship Id="rId3" Type="http://schemas.openxmlformats.org/officeDocument/2006/relationships/notesSlide" Target="../notesSlides/notesSlide1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8.xml"/></Relationships>
</file>

<file path=ppt/slides/_rels/slide199.xml.rels><?xml version='1.0' encoding='UTF-8' standalone='yes'?>
<Relationships xmlns="http://schemas.openxmlformats.org/package/2006/relationships"><Relationship Id="rId1" Type="http://schemas.openxmlformats.org/officeDocument/2006/relationships/tags" Target="../tags/tag226.xml"/><Relationship Id="rId2" Type="http://schemas.openxmlformats.org/officeDocument/2006/relationships/slideLayout" Target="../slideLayouts/slideLayout7.xml"/><Relationship Id="rId3" Type="http://schemas.openxmlformats.org/officeDocument/2006/relationships/notesSlide" Target="../notesSlides/notesSlide1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9.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xml"/></Relationships>
</file>

<file path=ppt/slides/_rels/slide200.xml.rels><?xml version='1.0' encoding='UTF-8' standalone='yes'?>
<Relationships xmlns="http://schemas.openxmlformats.org/package/2006/relationships"><Relationship Id="rId1" Type="http://schemas.openxmlformats.org/officeDocument/2006/relationships/tags" Target="../tags/tag227.xml"/><Relationship Id="rId2" Type="http://schemas.openxmlformats.org/officeDocument/2006/relationships/slideLayout" Target="../slideLayouts/slideLayout7.xml"/><Relationship Id="rId3" Type="http://schemas.openxmlformats.org/officeDocument/2006/relationships/notesSlide" Target="../notesSlides/notesSlide2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0.xml"/></Relationships>
</file>

<file path=ppt/slides/_rels/slide201.xml.rels><?xml version='1.0' encoding='UTF-8' standalone='yes'?>
<Relationships xmlns="http://schemas.openxmlformats.org/package/2006/relationships"><Relationship Id="rId1" Type="http://schemas.openxmlformats.org/officeDocument/2006/relationships/tags" Target="../tags/tag228.xml"/><Relationship Id="rId2" Type="http://schemas.openxmlformats.org/officeDocument/2006/relationships/slideLayout" Target="../slideLayouts/slideLayout7.xml"/><Relationship Id="rId3" Type="http://schemas.openxmlformats.org/officeDocument/2006/relationships/notesSlide" Target="../notesSlides/notesSlide2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1.xml"/></Relationships>
</file>

<file path=ppt/slides/_rels/slide202.xml.rels><?xml version='1.0' encoding='UTF-8' standalone='yes'?>
<Relationships xmlns="http://schemas.openxmlformats.org/package/2006/relationships"><Relationship Id="rId1" Type="http://schemas.openxmlformats.org/officeDocument/2006/relationships/tags" Target="../tags/tag229.xml"/><Relationship Id="rId2" Type="http://schemas.openxmlformats.org/officeDocument/2006/relationships/slideLayout" Target="../slideLayouts/slideLayout7.xml"/><Relationship Id="rId3" Type="http://schemas.openxmlformats.org/officeDocument/2006/relationships/notesSlide" Target="../notesSlides/notesSlide2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2.xml"/></Relationships>
</file>

<file path=ppt/slides/_rels/slide203.xml.rels><?xml version='1.0' encoding='UTF-8' standalone='yes'?>
<Relationships xmlns="http://schemas.openxmlformats.org/package/2006/relationships"><Relationship Id="rId1" Type="http://schemas.openxmlformats.org/officeDocument/2006/relationships/tags" Target="../tags/tag230.xml"/><Relationship Id="rId2" Type="http://schemas.openxmlformats.org/officeDocument/2006/relationships/slideLayout" Target="../slideLayouts/slideLayout7.xml"/><Relationship Id="rId3" Type="http://schemas.openxmlformats.org/officeDocument/2006/relationships/notesSlide" Target="../notesSlides/notesSlide2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3.xml"/></Relationships>
</file>

<file path=ppt/slides/_rels/slide204.xml.rels><?xml version='1.0' encoding='UTF-8' standalone='yes'?>
<Relationships xmlns="http://schemas.openxmlformats.org/package/2006/relationships"><Relationship Id="rId1" Type="http://schemas.openxmlformats.org/officeDocument/2006/relationships/tags" Target="../tags/tag231.xml"/><Relationship Id="rId2" Type="http://schemas.openxmlformats.org/officeDocument/2006/relationships/slideLayout" Target="../slideLayouts/slideLayout7.xml"/><Relationship Id="rId3" Type="http://schemas.openxmlformats.org/officeDocument/2006/relationships/notesSlide" Target="../notesSlides/notesSlide2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4.xml"/></Relationships>
</file>

<file path=ppt/slides/_rels/slide205.xml.rels><?xml version='1.0' encoding='UTF-8' standalone='yes'?>
<Relationships xmlns="http://schemas.openxmlformats.org/package/2006/relationships"><Relationship Id="rId1" Type="http://schemas.openxmlformats.org/officeDocument/2006/relationships/tags" Target="../tags/tag232.xml"/><Relationship Id="rId2" Type="http://schemas.openxmlformats.org/officeDocument/2006/relationships/slideLayout" Target="../slideLayouts/slideLayout7.xml"/><Relationship Id="rId3" Type="http://schemas.openxmlformats.org/officeDocument/2006/relationships/notesSlide" Target="../notesSlides/notesSlide2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s>
</file>

<file path=ppt/slides/_rels/slide206.xml.rels><?xml version='1.0' encoding='UTF-8' standalone='yes'?>
<Relationships xmlns="http://schemas.openxmlformats.org/package/2006/relationships"><Relationship Id="rId1" Type="http://schemas.openxmlformats.org/officeDocument/2006/relationships/tags" Target="../tags/tag233.xml"/><Relationship Id="rId2" Type="http://schemas.openxmlformats.org/officeDocument/2006/relationships/slideLayout" Target="../slideLayouts/slideLayout7.xml"/><Relationship Id="rId3" Type="http://schemas.openxmlformats.org/officeDocument/2006/relationships/notesSlide" Target="../notesSlides/notesSlide20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6.xml"/></Relationships>
</file>

<file path=ppt/slides/_rels/slide207.xml.rels><?xml version='1.0' encoding='UTF-8' standalone='yes'?>
<Relationships xmlns="http://schemas.openxmlformats.org/package/2006/relationships"><Relationship Id="rId1" Type="http://schemas.openxmlformats.org/officeDocument/2006/relationships/tags" Target="../tags/tag234.xml"/><Relationship Id="rId2" Type="http://schemas.openxmlformats.org/officeDocument/2006/relationships/slideLayout" Target="../slideLayouts/slideLayout7.xml"/><Relationship Id="rId3" Type="http://schemas.openxmlformats.org/officeDocument/2006/relationships/notesSlide" Target="../notesSlides/notesSlide20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7.xml"/></Relationships>
</file>

<file path=ppt/slides/_rels/slide208.xml.rels><?xml version='1.0' encoding='UTF-8' standalone='yes'?>
<Relationships xmlns="http://schemas.openxmlformats.org/package/2006/relationships"><Relationship Id="rId1" Type="http://schemas.openxmlformats.org/officeDocument/2006/relationships/tags" Target="../tags/tag235.xml"/><Relationship Id="rId2" Type="http://schemas.openxmlformats.org/officeDocument/2006/relationships/slideLayout" Target="../slideLayouts/slideLayout7.xml"/><Relationship Id="rId3" Type="http://schemas.openxmlformats.org/officeDocument/2006/relationships/notesSlide" Target="../notesSlides/notesSlide20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8.xml"/></Relationships>
</file>

<file path=ppt/slides/_rels/slide209.xml.rels><?xml version='1.0' encoding='UTF-8' standalone='yes'?>
<Relationships xmlns="http://schemas.openxmlformats.org/package/2006/relationships"><Relationship Id="rId1" Type="http://schemas.openxmlformats.org/officeDocument/2006/relationships/tags" Target="../tags/tag236.xml"/><Relationship Id="rId2" Type="http://schemas.openxmlformats.org/officeDocument/2006/relationships/slideLayout" Target="../slideLayouts/slideLayout7.xml"/><Relationship Id="rId3" Type="http://schemas.openxmlformats.org/officeDocument/2006/relationships/notesSlide" Target="../notesSlides/notesSlide20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9.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xml"/></Relationships>
</file>

<file path=ppt/slides/_rels/slide210.xml.rels><?xml version='1.0' encoding='UTF-8' standalone='yes'?>
<Relationships xmlns="http://schemas.openxmlformats.org/package/2006/relationships"><Relationship Id="rId1" Type="http://schemas.openxmlformats.org/officeDocument/2006/relationships/tags" Target="../tags/tag237.xml"/><Relationship Id="rId2" Type="http://schemas.openxmlformats.org/officeDocument/2006/relationships/slideLayout" Target="../slideLayouts/slideLayout7.xml"/><Relationship Id="rId3" Type="http://schemas.openxmlformats.org/officeDocument/2006/relationships/notesSlide" Target="../notesSlides/notesSlide2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0.xml"/></Relationships>
</file>

<file path=ppt/slides/_rels/slide211.xml.rels><?xml version='1.0' encoding='UTF-8' standalone='yes'?>
<Relationships xmlns="http://schemas.openxmlformats.org/package/2006/relationships"><Relationship Id="rId1" Type="http://schemas.openxmlformats.org/officeDocument/2006/relationships/tags" Target="../tags/tag238.xml"/><Relationship Id="rId2" Type="http://schemas.openxmlformats.org/officeDocument/2006/relationships/slideLayout" Target="../slideLayouts/slideLayout7.xml"/><Relationship Id="rId3" Type="http://schemas.openxmlformats.org/officeDocument/2006/relationships/notesSlide" Target="../notesSlides/notesSlide2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1.xml"/></Relationships>
</file>

<file path=ppt/slides/_rels/slide212.xml.rels><?xml version='1.0' encoding='UTF-8' standalone='yes'?>
<Relationships xmlns="http://schemas.openxmlformats.org/package/2006/relationships"><Relationship Id="rId1" Type="http://schemas.openxmlformats.org/officeDocument/2006/relationships/tags" Target="../tags/tag239.xml"/><Relationship Id="rId2" Type="http://schemas.openxmlformats.org/officeDocument/2006/relationships/slideLayout" Target="../slideLayouts/slideLayout7.xml"/><Relationship Id="rId3" Type="http://schemas.openxmlformats.org/officeDocument/2006/relationships/notesSlide" Target="../notesSlides/notesSlide2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2.xml"/></Relationships>
</file>

<file path=ppt/slides/_rels/slide213.xml.rels><?xml version='1.0' encoding='UTF-8' standalone='yes'?>
<Relationships xmlns="http://schemas.openxmlformats.org/package/2006/relationships"><Relationship Id="rId1" Type="http://schemas.openxmlformats.org/officeDocument/2006/relationships/tags" Target="../tags/tag240.xml"/><Relationship Id="rId2" Type="http://schemas.openxmlformats.org/officeDocument/2006/relationships/slideLayout" Target="../slideLayouts/slideLayout7.xml"/><Relationship Id="rId3" Type="http://schemas.openxmlformats.org/officeDocument/2006/relationships/notesSlide" Target="../notesSlides/notesSlide2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3.xml"/></Relationships>
</file>

<file path=ppt/slides/_rels/slide214.xml.rels><?xml version='1.0' encoding='UTF-8' standalone='yes'?>
<Relationships xmlns="http://schemas.openxmlformats.org/package/2006/relationships"><Relationship Id="rId1" Type="http://schemas.openxmlformats.org/officeDocument/2006/relationships/tags" Target="../tags/tag241.xml"/><Relationship Id="rId2" Type="http://schemas.openxmlformats.org/officeDocument/2006/relationships/slideLayout" Target="../slideLayouts/slideLayout7.xml"/><Relationship Id="rId3" Type="http://schemas.openxmlformats.org/officeDocument/2006/relationships/notesSlide" Target="../notesSlides/notesSlide2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4.xml"/></Relationships>
</file>

<file path=ppt/slides/_rels/slide215.xml.rels><?xml version='1.0' encoding='UTF-8' standalone='yes'?>
<Relationships xmlns="http://schemas.openxmlformats.org/package/2006/relationships"><Relationship Id="rId1" Type="http://schemas.openxmlformats.org/officeDocument/2006/relationships/tags" Target="../tags/tag242.xml"/><Relationship Id="rId2" Type="http://schemas.openxmlformats.org/officeDocument/2006/relationships/slideLayout" Target="../slideLayouts/slideLayout7.xml"/><Relationship Id="rId3" Type="http://schemas.openxmlformats.org/officeDocument/2006/relationships/notesSlide" Target="../notesSlides/notesSlide2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5.xml"/></Relationships>
</file>

<file path=ppt/slides/_rels/slide216.xml.rels><?xml version='1.0' encoding='UTF-8' standalone='yes'?>
<Relationships xmlns="http://schemas.openxmlformats.org/package/2006/relationships"><Relationship Id="rId1" Type="http://schemas.openxmlformats.org/officeDocument/2006/relationships/tags" Target="../tags/tag243.xml"/><Relationship Id="rId2" Type="http://schemas.openxmlformats.org/officeDocument/2006/relationships/slideLayout" Target="../slideLayouts/slideLayout7.xml"/><Relationship Id="rId3" Type="http://schemas.openxmlformats.org/officeDocument/2006/relationships/notesSlide" Target="../notesSlides/notesSlide2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6.xml"/></Relationships>
</file>

<file path=ppt/slides/_rels/slide217.xml.rels><?xml version='1.0' encoding='UTF-8' standalone='yes'?>
<Relationships xmlns="http://schemas.openxmlformats.org/package/2006/relationships"><Relationship Id="rId1" Type="http://schemas.openxmlformats.org/officeDocument/2006/relationships/tags" Target="../tags/tag244.xml"/><Relationship Id="rId2" Type="http://schemas.openxmlformats.org/officeDocument/2006/relationships/slideLayout" Target="../slideLayouts/slideLayout7.xml"/><Relationship Id="rId3" Type="http://schemas.openxmlformats.org/officeDocument/2006/relationships/notesSlide" Target="../notesSlides/notesSlide2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s>
</file>

<file path=ppt/slides/_rels/slide218.xml.rels><?xml version='1.0' encoding='UTF-8' standalone='yes'?>
<Relationships xmlns="http://schemas.openxmlformats.org/package/2006/relationships"><Relationship Id="rId1" Type="http://schemas.openxmlformats.org/officeDocument/2006/relationships/tags" Target="../tags/tag245.xml"/><Relationship Id="rId2" Type="http://schemas.openxmlformats.org/officeDocument/2006/relationships/slideLayout" Target="../slideLayouts/slideLayout7.xml"/><Relationship Id="rId3" Type="http://schemas.openxmlformats.org/officeDocument/2006/relationships/notesSlide" Target="../notesSlides/notesSlide2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8.xml"/></Relationships>
</file>

<file path=ppt/slides/_rels/slide219.xml.rels><?xml version='1.0' encoding='UTF-8' standalone='yes'?>
<Relationships xmlns="http://schemas.openxmlformats.org/package/2006/relationships"><Relationship Id="rId1" Type="http://schemas.openxmlformats.org/officeDocument/2006/relationships/tags" Target="../tags/tag246.xml"/><Relationship Id="rId2" Type="http://schemas.openxmlformats.org/officeDocument/2006/relationships/slideLayout" Target="../slideLayouts/slideLayout7.xml"/><Relationship Id="rId3" Type="http://schemas.openxmlformats.org/officeDocument/2006/relationships/notesSlide" Target="../notesSlides/notesSlide2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9.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xml"/></Relationships>
</file>

<file path=ppt/slides/_rels/slide220.xml.rels><?xml version='1.0' encoding='UTF-8' standalone='yes'?>
<Relationships xmlns="http://schemas.openxmlformats.org/package/2006/relationships"><Relationship Id="rId1" Type="http://schemas.openxmlformats.org/officeDocument/2006/relationships/tags" Target="../tags/tag247.xml"/><Relationship Id="rId2" Type="http://schemas.openxmlformats.org/officeDocument/2006/relationships/slideLayout" Target="../slideLayouts/slideLayout7.xml"/><Relationship Id="rId3" Type="http://schemas.openxmlformats.org/officeDocument/2006/relationships/notesSlide" Target="../notesSlides/notesSlide2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0.xml"/></Relationships>
</file>

<file path=ppt/slides/_rels/slide221.xml.rels><?xml version='1.0' encoding='UTF-8' standalone='yes'?>
<Relationships xmlns="http://schemas.openxmlformats.org/package/2006/relationships"><Relationship Id="rId1" Type="http://schemas.openxmlformats.org/officeDocument/2006/relationships/tags" Target="../tags/tag248.xml"/><Relationship Id="rId2" Type="http://schemas.openxmlformats.org/officeDocument/2006/relationships/slideLayout" Target="../slideLayouts/slideLayout7.xml"/><Relationship Id="rId3" Type="http://schemas.openxmlformats.org/officeDocument/2006/relationships/notesSlide" Target="../notesSlides/notesSlide2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1.xml"/></Relationships>
</file>

<file path=ppt/slides/_rels/slide222.xml.rels><?xml version='1.0' encoding='UTF-8' standalone='yes'?>
<Relationships xmlns="http://schemas.openxmlformats.org/package/2006/relationships"><Relationship Id="rId1" Type="http://schemas.openxmlformats.org/officeDocument/2006/relationships/tags" Target="../tags/tag249.xml"/><Relationship Id="rId2" Type="http://schemas.openxmlformats.org/officeDocument/2006/relationships/slideLayout" Target="../slideLayouts/slideLayout7.xml"/><Relationship Id="rId3" Type="http://schemas.openxmlformats.org/officeDocument/2006/relationships/notesSlide" Target="../notesSlides/notesSlide2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2.xml"/></Relationships>
</file>

<file path=ppt/slides/_rels/slide223.xml.rels><?xml version='1.0' encoding='UTF-8' standalone='yes'?>
<Relationships xmlns="http://schemas.openxmlformats.org/package/2006/relationships"><Relationship Id="rId1" Type="http://schemas.openxmlformats.org/officeDocument/2006/relationships/tags" Target="../tags/tag250.xml"/><Relationship Id="rId2" Type="http://schemas.openxmlformats.org/officeDocument/2006/relationships/slideLayout" Target="../slideLayouts/slideLayout7.xml"/><Relationship Id="rId3" Type="http://schemas.openxmlformats.org/officeDocument/2006/relationships/notesSlide" Target="../notesSlides/notesSlide2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3.xml"/></Relationships>
</file>

<file path=ppt/slides/_rels/slide224.xml.rels><?xml version='1.0' encoding='UTF-8' standalone='yes'?>
<Relationships xmlns="http://schemas.openxmlformats.org/package/2006/relationships"><Relationship Id="rId1" Type="http://schemas.openxmlformats.org/officeDocument/2006/relationships/tags" Target="../tags/tag251.xml"/><Relationship Id="rId2" Type="http://schemas.openxmlformats.org/officeDocument/2006/relationships/slideLayout" Target="../slideLayouts/slideLayout7.xml"/><Relationship Id="rId3" Type="http://schemas.openxmlformats.org/officeDocument/2006/relationships/notesSlide" Target="../notesSlides/notesSlide2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4.xml"/></Relationships>
</file>

<file path=ppt/slides/_rels/slide225.xml.rels><?xml version='1.0' encoding='UTF-8' standalone='yes'?>
<Relationships xmlns="http://schemas.openxmlformats.org/package/2006/relationships"><Relationship Id="rId1" Type="http://schemas.openxmlformats.org/officeDocument/2006/relationships/tags" Target="../tags/tag252.xml"/><Relationship Id="rId2" Type="http://schemas.openxmlformats.org/officeDocument/2006/relationships/slideLayout" Target="../slideLayouts/slideLayout7.xml"/><Relationship Id="rId3" Type="http://schemas.openxmlformats.org/officeDocument/2006/relationships/notesSlide" Target="../notesSlides/notesSlide2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5.xml"/></Relationships>
</file>

<file path=ppt/slides/_rels/slide226.xml.rels><?xml version='1.0' encoding='UTF-8' standalone='yes'?>
<Relationships xmlns="http://schemas.openxmlformats.org/package/2006/relationships"><Relationship Id="rId1" Type="http://schemas.openxmlformats.org/officeDocument/2006/relationships/tags" Target="../tags/tag253.xml"/><Relationship Id="rId2" Type="http://schemas.openxmlformats.org/officeDocument/2006/relationships/slideLayout" Target="../slideLayouts/slideLayout7.xml"/><Relationship Id="rId3" Type="http://schemas.openxmlformats.org/officeDocument/2006/relationships/notesSlide" Target="../notesSlides/notesSlide2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6.xml"/></Relationships>
</file>

<file path=ppt/slides/_rels/slide227.xml.rels><?xml version='1.0' encoding='UTF-8' standalone='yes'?>
<Relationships xmlns="http://schemas.openxmlformats.org/package/2006/relationships"><Relationship Id="rId1" Type="http://schemas.openxmlformats.org/officeDocument/2006/relationships/tags" Target="../tags/tag254.xml"/><Relationship Id="rId2" Type="http://schemas.openxmlformats.org/officeDocument/2006/relationships/slideLayout" Target="../slideLayouts/slideLayout7.xml"/><Relationship Id="rId3" Type="http://schemas.openxmlformats.org/officeDocument/2006/relationships/notesSlide" Target="../notesSlides/notesSlide2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7.xml"/></Relationships>
</file>

<file path=ppt/slides/_rels/slide228.xml.rels><?xml version='1.0' encoding='UTF-8' standalone='yes'?>
<Relationships xmlns="http://schemas.openxmlformats.org/package/2006/relationships"><Relationship Id="rId1" Type="http://schemas.openxmlformats.org/officeDocument/2006/relationships/tags" Target="../tags/tag255.xml"/><Relationship Id="rId2" Type="http://schemas.openxmlformats.org/officeDocument/2006/relationships/slideLayout" Target="../slideLayouts/slideLayout7.xml"/><Relationship Id="rId3" Type="http://schemas.openxmlformats.org/officeDocument/2006/relationships/notesSlide" Target="../notesSlides/notesSlide2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8.xml"/></Relationships>
</file>

<file path=ppt/slides/_rels/slide229.xml.rels><?xml version='1.0' encoding='UTF-8' standalone='yes'?>
<Relationships xmlns="http://schemas.openxmlformats.org/package/2006/relationships"><Relationship Id="rId1" Type="http://schemas.openxmlformats.org/officeDocument/2006/relationships/tags" Target="../tags/tag256.xml"/><Relationship Id="rId2" Type="http://schemas.openxmlformats.org/officeDocument/2006/relationships/slideLayout" Target="../slideLayouts/slideLayout7.xml"/><Relationship Id="rId3" Type="http://schemas.openxmlformats.org/officeDocument/2006/relationships/notesSlide" Target="../notesSlides/notesSlide2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xml"/></Relationships>
</file>

<file path=ppt/slides/_rels/slide230.xml.rels><?xml version='1.0' encoding='UTF-8' standalone='yes'?>
<Relationships xmlns="http://schemas.openxmlformats.org/package/2006/relationships"><Relationship Id="rId1" Type="http://schemas.openxmlformats.org/officeDocument/2006/relationships/tags" Target="../tags/tag257.xml"/><Relationship Id="rId2" Type="http://schemas.openxmlformats.org/officeDocument/2006/relationships/slideLayout" Target="../slideLayouts/slideLayout7.xml"/><Relationship Id="rId3" Type="http://schemas.openxmlformats.org/officeDocument/2006/relationships/notesSlide" Target="../notesSlides/notesSlide2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0.xml"/></Relationships>
</file>

<file path=ppt/slides/_rels/slide231.xml.rels><?xml version='1.0' encoding='UTF-8' standalone='yes'?>
<Relationships xmlns="http://schemas.openxmlformats.org/package/2006/relationships"><Relationship Id="rId1" Type="http://schemas.openxmlformats.org/officeDocument/2006/relationships/tags" Target="../tags/tag258.xml"/><Relationship Id="rId2" Type="http://schemas.openxmlformats.org/officeDocument/2006/relationships/slideLayout" Target="../slideLayouts/slideLayout7.xml"/><Relationship Id="rId3" Type="http://schemas.openxmlformats.org/officeDocument/2006/relationships/notesSlide" Target="../notesSlides/notesSlide2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1.xml"/></Relationships>
</file>

<file path=ppt/slides/_rels/slide232.xml.rels><?xml version='1.0' encoding='UTF-8' standalone='yes'?>
<Relationships xmlns="http://schemas.openxmlformats.org/package/2006/relationships"><Relationship Id="rId1" Type="http://schemas.openxmlformats.org/officeDocument/2006/relationships/tags" Target="../tags/tag259.xml"/><Relationship Id="rId2" Type="http://schemas.openxmlformats.org/officeDocument/2006/relationships/slideLayout" Target="../slideLayouts/slideLayout7.xml"/><Relationship Id="rId3" Type="http://schemas.openxmlformats.org/officeDocument/2006/relationships/notesSlide" Target="../notesSlides/notesSlide2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2.xml"/></Relationships>
</file>

<file path=ppt/slides/_rels/slide233.xml.rels><?xml version='1.0' encoding='UTF-8' standalone='yes'?>
<Relationships xmlns="http://schemas.openxmlformats.org/package/2006/relationships"><Relationship Id="rId1" Type="http://schemas.openxmlformats.org/officeDocument/2006/relationships/tags" Target="../tags/tag260.xml"/><Relationship Id="rId2" Type="http://schemas.openxmlformats.org/officeDocument/2006/relationships/slideLayout" Target="../slideLayouts/slideLayout7.xml"/><Relationship Id="rId3" Type="http://schemas.openxmlformats.org/officeDocument/2006/relationships/notesSlide" Target="../notesSlides/notesSlide2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3.xml"/></Relationships>
</file>

<file path=ppt/slides/_rels/slide234.xml.rels><?xml version='1.0' encoding='UTF-8' standalone='yes'?>
<Relationships xmlns="http://schemas.openxmlformats.org/package/2006/relationships"><Relationship Id="rId1" Type="http://schemas.openxmlformats.org/officeDocument/2006/relationships/tags" Target="../tags/tag261.xml"/><Relationship Id="rId2" Type="http://schemas.openxmlformats.org/officeDocument/2006/relationships/slideLayout" Target="../slideLayouts/slideLayout7.xml"/><Relationship Id="rId3" Type="http://schemas.openxmlformats.org/officeDocument/2006/relationships/notesSlide" Target="../notesSlides/notesSlide2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4.xml"/></Relationships>
</file>

<file path=ppt/slides/_rels/slide235.xml.rels><?xml version='1.0' encoding='UTF-8' standalone='yes'?>
<Relationships xmlns="http://schemas.openxmlformats.org/package/2006/relationships"><Relationship Id="rId1" Type="http://schemas.openxmlformats.org/officeDocument/2006/relationships/tags" Target="../tags/tag262.xml"/><Relationship Id="rId2" Type="http://schemas.openxmlformats.org/officeDocument/2006/relationships/slideLayout" Target="../slideLayouts/slideLayout7.xml"/><Relationship Id="rId3" Type="http://schemas.openxmlformats.org/officeDocument/2006/relationships/notesSlide" Target="../notesSlides/notesSlide2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5.xml"/></Relationships>
</file>

<file path=ppt/slides/_rels/slide236.xml.rels><?xml version='1.0' encoding='UTF-8' standalone='yes'?>
<Relationships xmlns="http://schemas.openxmlformats.org/package/2006/relationships"><Relationship Id="rId1" Type="http://schemas.openxmlformats.org/officeDocument/2006/relationships/tags" Target="../tags/tag263.xml"/><Relationship Id="rId2" Type="http://schemas.openxmlformats.org/officeDocument/2006/relationships/slideLayout" Target="../slideLayouts/slideLayout7.xml"/><Relationship Id="rId3" Type="http://schemas.openxmlformats.org/officeDocument/2006/relationships/notesSlide" Target="../notesSlides/notesSlide2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6.xml"/></Relationships>
</file>

<file path=ppt/slides/_rels/slide237.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slideLayout" Target="../slideLayouts/slideLayout7.xml"/><Relationship Id="rId3" Type="http://schemas.openxmlformats.org/officeDocument/2006/relationships/notesSlide" Target="../notesSlides/notesSlide2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7.xml"/></Relationships>
</file>

<file path=ppt/slides/_rels/slide238.xml.rels><?xml version='1.0' encoding='UTF-8' standalone='yes'?>
<Relationships xmlns="http://schemas.openxmlformats.org/package/2006/relationships"><Relationship Id="rId1" Type="http://schemas.openxmlformats.org/officeDocument/2006/relationships/tags" Target="../tags/tag265.xml"/><Relationship Id="rId2" Type="http://schemas.openxmlformats.org/officeDocument/2006/relationships/slideLayout" Target="../slideLayouts/slideLayout7.xml"/><Relationship Id="rId3" Type="http://schemas.openxmlformats.org/officeDocument/2006/relationships/notesSlide" Target="../notesSlides/notesSlide2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8.xml"/></Relationships>
</file>

<file path=ppt/slides/_rels/slide239.xml.rels><?xml version='1.0' encoding='UTF-8' standalone='yes'?>
<Relationships xmlns="http://schemas.openxmlformats.org/package/2006/relationships"><Relationship Id="rId1" Type="http://schemas.openxmlformats.org/officeDocument/2006/relationships/tags" Target="../tags/tag266.xml"/><Relationship Id="rId2" Type="http://schemas.openxmlformats.org/officeDocument/2006/relationships/slideLayout" Target="../slideLayouts/slideLayout7.xml"/><Relationship Id="rId3" Type="http://schemas.openxmlformats.org/officeDocument/2006/relationships/notesSlide" Target="../notesSlides/notesSlide2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9.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xml"/></Relationships>
</file>

<file path=ppt/slides/_rels/slide240.xml.rels><?xml version='1.0' encoding='UTF-8' standalone='yes'?>
<Relationships xmlns="http://schemas.openxmlformats.org/package/2006/relationships"><Relationship Id="rId1" Type="http://schemas.openxmlformats.org/officeDocument/2006/relationships/tags" Target="../tags/tag267.xml"/><Relationship Id="rId2" Type="http://schemas.openxmlformats.org/officeDocument/2006/relationships/slideLayout" Target="../slideLayouts/slideLayout7.xml"/><Relationship Id="rId3" Type="http://schemas.openxmlformats.org/officeDocument/2006/relationships/notesSlide" Target="../notesSlides/notesSlide2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0.xml"/></Relationships>
</file>

<file path=ppt/slides/_rels/slide241.xml.rels><?xml version='1.0' encoding='UTF-8' standalone='yes'?>
<Relationships xmlns="http://schemas.openxmlformats.org/package/2006/relationships"><Relationship Id="rId1" Type="http://schemas.openxmlformats.org/officeDocument/2006/relationships/tags" Target="../tags/tag268.xml"/><Relationship Id="rId2" Type="http://schemas.openxmlformats.org/officeDocument/2006/relationships/slideLayout" Target="../slideLayouts/slideLayout7.xml"/><Relationship Id="rId3" Type="http://schemas.openxmlformats.org/officeDocument/2006/relationships/notesSlide" Target="../notesSlides/notesSlide2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s>
</file>

<file path=ppt/slides/_rels/slide242.xml.rels><?xml version='1.0' encoding='UTF-8' standalone='yes'?>
<Relationships xmlns="http://schemas.openxmlformats.org/package/2006/relationships"><Relationship Id="rId1" Type="http://schemas.openxmlformats.org/officeDocument/2006/relationships/tags" Target="../tags/tag269.xml"/><Relationship Id="rId2" Type="http://schemas.openxmlformats.org/officeDocument/2006/relationships/slideLayout" Target="../slideLayouts/slideLayout7.xml"/><Relationship Id="rId3" Type="http://schemas.openxmlformats.org/officeDocument/2006/relationships/notesSlide" Target="../notesSlides/notesSlide2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2.xml"/></Relationships>
</file>

<file path=ppt/slides/_rels/slide243.xml.rels><?xml version='1.0' encoding='UTF-8' standalone='yes'?>
<Relationships xmlns="http://schemas.openxmlformats.org/package/2006/relationships"><Relationship Id="rId1" Type="http://schemas.openxmlformats.org/officeDocument/2006/relationships/tags" Target="../tags/tag270.xml"/><Relationship Id="rId2" Type="http://schemas.openxmlformats.org/officeDocument/2006/relationships/slideLayout" Target="../slideLayouts/slideLayout7.xml"/><Relationship Id="rId3" Type="http://schemas.openxmlformats.org/officeDocument/2006/relationships/notesSlide" Target="../notesSlides/notesSlide2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3.xml"/></Relationships>
</file>

<file path=ppt/slides/_rels/slide244.xml.rels><?xml version='1.0' encoding='UTF-8' standalone='yes'?>
<Relationships xmlns="http://schemas.openxmlformats.org/package/2006/relationships"><Relationship Id="rId1" Type="http://schemas.openxmlformats.org/officeDocument/2006/relationships/tags" Target="../tags/tag271.xml"/><Relationship Id="rId2" Type="http://schemas.openxmlformats.org/officeDocument/2006/relationships/slideLayout" Target="../slideLayouts/slideLayout7.xml"/><Relationship Id="rId3" Type="http://schemas.openxmlformats.org/officeDocument/2006/relationships/notesSlide" Target="../notesSlides/notesSlide2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4.xml"/></Relationships>
</file>

<file path=ppt/slides/_rels/slide245.xml.rels><?xml version='1.0' encoding='UTF-8' standalone='yes'?>
<Relationships xmlns="http://schemas.openxmlformats.org/package/2006/relationships"><Relationship Id="rId1" Type="http://schemas.openxmlformats.org/officeDocument/2006/relationships/tags" Target="../tags/tag272.xml"/><Relationship Id="rId2" Type="http://schemas.openxmlformats.org/officeDocument/2006/relationships/slideLayout" Target="../slideLayouts/slideLayout7.xml"/><Relationship Id="rId3" Type="http://schemas.openxmlformats.org/officeDocument/2006/relationships/notesSlide" Target="../notesSlides/notesSlide2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5.xml"/></Relationships>
</file>

<file path=ppt/slides/_rels/slide246.xml.rels><?xml version='1.0' encoding='UTF-8' standalone='yes'?>
<Relationships xmlns="http://schemas.openxmlformats.org/package/2006/relationships"><Relationship Id="rId1" Type="http://schemas.openxmlformats.org/officeDocument/2006/relationships/tags" Target="../tags/tag273.xml"/><Relationship Id="rId2" Type="http://schemas.openxmlformats.org/officeDocument/2006/relationships/slideLayout" Target="../slideLayouts/slideLayout7.xml"/><Relationship Id="rId3" Type="http://schemas.openxmlformats.org/officeDocument/2006/relationships/notesSlide" Target="../notesSlides/notesSlide2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6.xml"/></Relationships>
</file>

<file path=ppt/slides/_rels/slide247.xml.rels><?xml version='1.0' encoding='UTF-8' standalone='yes'?>
<Relationships xmlns="http://schemas.openxmlformats.org/package/2006/relationships"><Relationship Id="rId1" Type="http://schemas.openxmlformats.org/officeDocument/2006/relationships/tags" Target="../tags/tag274.xml"/><Relationship Id="rId2" Type="http://schemas.openxmlformats.org/officeDocument/2006/relationships/slideLayout" Target="../slideLayouts/slideLayout7.xml"/><Relationship Id="rId3" Type="http://schemas.openxmlformats.org/officeDocument/2006/relationships/notesSlide" Target="../notesSlides/notesSlide2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7.xml"/></Relationships>
</file>

<file path=ppt/slides/_rels/slide248.xml.rels><?xml version='1.0' encoding='UTF-8' standalone='yes'?>
<Relationships xmlns="http://schemas.openxmlformats.org/package/2006/relationships"><Relationship Id="rId1" Type="http://schemas.openxmlformats.org/officeDocument/2006/relationships/tags" Target="../tags/tag275.xml"/><Relationship Id="rId2" Type="http://schemas.openxmlformats.org/officeDocument/2006/relationships/slideLayout" Target="../slideLayouts/slideLayout7.xml"/><Relationship Id="rId3" Type="http://schemas.openxmlformats.org/officeDocument/2006/relationships/notesSlide" Target="../notesSlides/notesSlide2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8.xml"/></Relationships>
</file>

<file path=ppt/slides/_rels/slide249.xml.rels><?xml version='1.0' encoding='UTF-8' standalone='yes'?>
<Relationships xmlns="http://schemas.openxmlformats.org/package/2006/relationships"><Relationship Id="rId1" Type="http://schemas.openxmlformats.org/officeDocument/2006/relationships/tags" Target="../tags/tag276.xml"/><Relationship Id="rId2" Type="http://schemas.openxmlformats.org/officeDocument/2006/relationships/slideLayout" Target="../slideLayouts/slideLayout7.xml"/><Relationship Id="rId3" Type="http://schemas.openxmlformats.org/officeDocument/2006/relationships/notesSlide" Target="../notesSlides/notesSlide2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9.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s>
</file>

<file path=ppt/slides/_rels/slide250.xml.rels><?xml version='1.0' encoding='UTF-8' standalone='yes'?>
<Relationships xmlns="http://schemas.openxmlformats.org/package/2006/relationships"><Relationship Id="rId1" Type="http://schemas.openxmlformats.org/officeDocument/2006/relationships/tags" Target="../tags/tag277.xml"/><Relationship Id="rId2" Type="http://schemas.openxmlformats.org/officeDocument/2006/relationships/slideLayout" Target="../slideLayouts/slideLayout7.xml"/><Relationship Id="rId3" Type="http://schemas.openxmlformats.org/officeDocument/2006/relationships/notesSlide" Target="../notesSlides/notesSlide2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0.xml"/></Relationships>
</file>

<file path=ppt/slides/_rels/slide251.xml.rels><?xml version='1.0' encoding='UTF-8' standalone='yes'?>
<Relationships xmlns="http://schemas.openxmlformats.org/package/2006/relationships"><Relationship Id="rId1" Type="http://schemas.openxmlformats.org/officeDocument/2006/relationships/tags" Target="../tags/tag278.xml"/><Relationship Id="rId2" Type="http://schemas.openxmlformats.org/officeDocument/2006/relationships/slideLayout" Target="../slideLayouts/slideLayout7.xml"/><Relationship Id="rId3" Type="http://schemas.openxmlformats.org/officeDocument/2006/relationships/notesSlide" Target="../notesSlides/notesSlide2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1.xml"/></Relationships>
</file>

<file path=ppt/slides/_rels/slide252.xml.rels><?xml version='1.0' encoding='UTF-8' standalone='yes'?>
<Relationships xmlns="http://schemas.openxmlformats.org/package/2006/relationships"><Relationship Id="rId1" Type="http://schemas.openxmlformats.org/officeDocument/2006/relationships/tags" Target="../tags/tag279.xml"/><Relationship Id="rId2" Type="http://schemas.openxmlformats.org/officeDocument/2006/relationships/slideLayout" Target="../slideLayouts/slideLayout7.xml"/><Relationship Id="rId3" Type="http://schemas.openxmlformats.org/officeDocument/2006/relationships/notesSlide" Target="../notesSlides/notesSlide2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2.xml"/></Relationships>
</file>

<file path=ppt/slides/_rels/slide253.xml.rels><?xml version='1.0' encoding='UTF-8' standalone='yes'?>
<Relationships xmlns="http://schemas.openxmlformats.org/package/2006/relationships"><Relationship Id="rId1" Type="http://schemas.openxmlformats.org/officeDocument/2006/relationships/tags" Target="../tags/tag280.xml"/><Relationship Id="rId2" Type="http://schemas.openxmlformats.org/officeDocument/2006/relationships/slideLayout" Target="../slideLayouts/slideLayout7.xml"/><Relationship Id="rId3" Type="http://schemas.openxmlformats.org/officeDocument/2006/relationships/notesSlide" Target="../notesSlides/notesSlide2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s>
</file>

<file path=ppt/slides/_rels/slide254.xml.rels><?xml version='1.0' encoding='UTF-8' standalone='yes'?>
<Relationships xmlns="http://schemas.openxmlformats.org/package/2006/relationships"><Relationship Id="rId1" Type="http://schemas.openxmlformats.org/officeDocument/2006/relationships/tags" Target="../tags/tag281.xml"/><Relationship Id="rId2" Type="http://schemas.openxmlformats.org/officeDocument/2006/relationships/slideLayout" Target="../slideLayouts/slideLayout7.xml"/><Relationship Id="rId3" Type="http://schemas.openxmlformats.org/officeDocument/2006/relationships/notesSlide" Target="../notesSlides/notesSlide2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4.xml"/></Relationships>
</file>

<file path=ppt/slides/_rels/slide255.xml.rels><?xml version='1.0' encoding='UTF-8' standalone='yes'?>
<Relationships xmlns="http://schemas.openxmlformats.org/package/2006/relationships"><Relationship Id="rId1" Type="http://schemas.openxmlformats.org/officeDocument/2006/relationships/tags" Target="../tags/tag282.xml"/><Relationship Id="rId2" Type="http://schemas.openxmlformats.org/officeDocument/2006/relationships/slideLayout" Target="../slideLayouts/slideLayout7.xml"/><Relationship Id="rId3" Type="http://schemas.openxmlformats.org/officeDocument/2006/relationships/notesSlide" Target="../notesSlides/notesSlide2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5.xml"/></Relationships>
</file>

<file path=ppt/slides/_rels/slide256.xml.rels><?xml version='1.0' encoding='UTF-8' standalone='yes'?>
<Relationships xmlns="http://schemas.openxmlformats.org/package/2006/relationships"><Relationship Id="rId1" Type="http://schemas.openxmlformats.org/officeDocument/2006/relationships/tags" Target="../tags/tag283.xml"/><Relationship Id="rId2" Type="http://schemas.openxmlformats.org/officeDocument/2006/relationships/slideLayout" Target="../slideLayouts/slideLayout7.xml"/><Relationship Id="rId3" Type="http://schemas.openxmlformats.org/officeDocument/2006/relationships/notesSlide" Target="../notesSlides/notesSlide2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6.xml"/></Relationships>
</file>

<file path=ppt/slides/_rels/slide257.xml.rels><?xml version='1.0' encoding='UTF-8' standalone='yes'?>
<Relationships xmlns="http://schemas.openxmlformats.org/package/2006/relationships"><Relationship Id="rId1" Type="http://schemas.openxmlformats.org/officeDocument/2006/relationships/tags" Target="../tags/tag284.xml"/><Relationship Id="rId2" Type="http://schemas.openxmlformats.org/officeDocument/2006/relationships/slideLayout" Target="../slideLayouts/slideLayout7.xml"/><Relationship Id="rId3" Type="http://schemas.openxmlformats.org/officeDocument/2006/relationships/notesSlide" Target="../notesSlides/notesSlide2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7.xml"/></Relationships>
</file>

<file path=ppt/slides/_rels/slide258.xml.rels><?xml version='1.0' encoding='UTF-8' standalone='yes'?>
<Relationships xmlns="http://schemas.openxmlformats.org/package/2006/relationships"><Relationship Id="rId1" Type="http://schemas.openxmlformats.org/officeDocument/2006/relationships/tags" Target="../tags/tag285.xml"/><Relationship Id="rId2" Type="http://schemas.openxmlformats.org/officeDocument/2006/relationships/slideLayout" Target="../slideLayouts/slideLayout7.xml"/><Relationship Id="rId3" Type="http://schemas.openxmlformats.org/officeDocument/2006/relationships/notesSlide" Target="../notesSlides/notesSlide2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8.xml"/></Relationships>
</file>

<file path=ppt/slides/_rels/slide259.xml.rels><?xml version='1.0' encoding='UTF-8' standalone='yes'?>
<Relationships xmlns="http://schemas.openxmlformats.org/package/2006/relationships"><Relationship Id="rId1" Type="http://schemas.openxmlformats.org/officeDocument/2006/relationships/tags" Target="../tags/tag286.xml"/><Relationship Id="rId2" Type="http://schemas.openxmlformats.org/officeDocument/2006/relationships/slideLayout" Target="../slideLayouts/slideLayout7.xml"/><Relationship Id="rId3" Type="http://schemas.openxmlformats.org/officeDocument/2006/relationships/notesSlide" Target="../notesSlides/notesSlide2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9.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xml"/></Relationships>
</file>

<file path=ppt/slides/_rels/slide260.xml.rels><?xml version='1.0' encoding='UTF-8' standalone='yes'?>
<Relationships xmlns="http://schemas.openxmlformats.org/package/2006/relationships"><Relationship Id="rId1" Type="http://schemas.openxmlformats.org/officeDocument/2006/relationships/tags" Target="../tags/tag287.xml"/><Relationship Id="rId2" Type="http://schemas.openxmlformats.org/officeDocument/2006/relationships/slideLayout" Target="../slideLayouts/slideLayout7.xml"/><Relationship Id="rId3" Type="http://schemas.openxmlformats.org/officeDocument/2006/relationships/notesSlide" Target="../notesSlides/notesSlide2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0.xml"/></Relationships>
</file>

<file path=ppt/slides/_rels/slide261.xml.rels><?xml version='1.0' encoding='UTF-8' standalone='yes'?>
<Relationships xmlns="http://schemas.openxmlformats.org/package/2006/relationships"><Relationship Id="rId1" Type="http://schemas.openxmlformats.org/officeDocument/2006/relationships/tags" Target="../tags/tag288.xml"/><Relationship Id="rId2" Type="http://schemas.openxmlformats.org/officeDocument/2006/relationships/slideLayout" Target="../slideLayouts/slideLayout7.xml"/><Relationship Id="rId3" Type="http://schemas.openxmlformats.org/officeDocument/2006/relationships/notesSlide" Target="../notesSlides/notesSlide2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1.xml"/></Relationships>
</file>

<file path=ppt/slides/_rels/slide262.xml.rels><?xml version='1.0' encoding='UTF-8' standalone='yes'?>
<Relationships xmlns="http://schemas.openxmlformats.org/package/2006/relationships"><Relationship Id="rId1" Type="http://schemas.openxmlformats.org/officeDocument/2006/relationships/tags" Target="../tags/tag289.xml"/><Relationship Id="rId2" Type="http://schemas.openxmlformats.org/officeDocument/2006/relationships/slideLayout" Target="../slideLayouts/slideLayout7.xml"/><Relationship Id="rId3" Type="http://schemas.openxmlformats.org/officeDocument/2006/relationships/notesSlide" Target="../notesSlides/notesSlide2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2.xml"/></Relationships>
</file>

<file path=ppt/slides/_rels/slide263.xml.rels><?xml version='1.0' encoding='UTF-8' standalone='yes'?>
<Relationships xmlns="http://schemas.openxmlformats.org/package/2006/relationships"><Relationship Id="rId1" Type="http://schemas.openxmlformats.org/officeDocument/2006/relationships/tags" Target="../tags/tag290.xml"/><Relationship Id="rId2" Type="http://schemas.openxmlformats.org/officeDocument/2006/relationships/slideLayout" Target="../slideLayouts/slideLayout7.xml"/><Relationship Id="rId3" Type="http://schemas.openxmlformats.org/officeDocument/2006/relationships/notesSlide" Target="../notesSlides/notesSlide2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3.xml"/></Relationships>
</file>

<file path=ppt/slides/_rels/slide264.xml.rels><?xml version='1.0' encoding='UTF-8' standalone='yes'?>
<Relationships xmlns="http://schemas.openxmlformats.org/package/2006/relationships"><Relationship Id="rId1" Type="http://schemas.openxmlformats.org/officeDocument/2006/relationships/tags" Target="../tags/tag291.xml"/><Relationship Id="rId2" Type="http://schemas.openxmlformats.org/officeDocument/2006/relationships/slideLayout" Target="../slideLayouts/slideLayout7.xml"/><Relationship Id="rId3" Type="http://schemas.openxmlformats.org/officeDocument/2006/relationships/notesSlide" Target="../notesSlides/notesSlide2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4.xml"/></Relationships>
</file>

<file path=ppt/slides/_rels/slide265.xml.rels><?xml version='1.0' encoding='UTF-8' standalone='yes'?>
<Relationships xmlns="http://schemas.openxmlformats.org/package/2006/relationships"><Relationship Id="rId1" Type="http://schemas.openxmlformats.org/officeDocument/2006/relationships/tags" Target="../tags/tag292.xml"/><Relationship Id="rId2" Type="http://schemas.openxmlformats.org/officeDocument/2006/relationships/slideLayout" Target="../slideLayouts/slideLayout7.xml"/><Relationship Id="rId3" Type="http://schemas.openxmlformats.org/officeDocument/2006/relationships/notesSlide" Target="../notesSlides/notesSlide2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s>
</file>

<file path=ppt/slides/_rels/slide266.xml.rels><?xml version='1.0' encoding='UTF-8' standalone='yes'?>
<Relationships xmlns="http://schemas.openxmlformats.org/package/2006/relationships"><Relationship Id="rId1" Type="http://schemas.openxmlformats.org/officeDocument/2006/relationships/tags" Target="../tags/tag293.xml"/><Relationship Id="rId2" Type="http://schemas.openxmlformats.org/officeDocument/2006/relationships/slideLayout" Target="../slideLayouts/slideLayout7.xml"/><Relationship Id="rId3" Type="http://schemas.openxmlformats.org/officeDocument/2006/relationships/notesSlide" Target="../notesSlides/notesSlide2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6.xml"/></Relationships>
</file>

<file path=ppt/slides/_rels/slide267.xml.rels><?xml version='1.0' encoding='UTF-8' standalone='yes'?>
<Relationships xmlns="http://schemas.openxmlformats.org/package/2006/relationships"><Relationship Id="rId1" Type="http://schemas.openxmlformats.org/officeDocument/2006/relationships/tags" Target="../tags/tag294.xml"/><Relationship Id="rId2" Type="http://schemas.openxmlformats.org/officeDocument/2006/relationships/slideLayout" Target="../slideLayouts/slideLayout7.xml"/><Relationship Id="rId3" Type="http://schemas.openxmlformats.org/officeDocument/2006/relationships/notesSlide" Target="../notesSlides/notesSlide2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7.xml"/></Relationships>
</file>

<file path=ppt/slides/_rels/slide268.xml.rels><?xml version='1.0' encoding='UTF-8' standalone='yes'?>
<Relationships xmlns="http://schemas.openxmlformats.org/package/2006/relationships"><Relationship Id="rId1" Type="http://schemas.openxmlformats.org/officeDocument/2006/relationships/tags" Target="../tags/tag295.xml"/><Relationship Id="rId2" Type="http://schemas.openxmlformats.org/officeDocument/2006/relationships/slideLayout" Target="../slideLayouts/slideLayout7.xml"/><Relationship Id="rId3" Type="http://schemas.openxmlformats.org/officeDocument/2006/relationships/notesSlide" Target="../notesSlides/notesSlide2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8.xml"/></Relationships>
</file>

<file path=ppt/slides/_rels/slide269.xml.rels><?xml version='1.0' encoding='UTF-8' standalone='yes'?>
<Relationships xmlns="http://schemas.openxmlformats.org/package/2006/relationships"><Relationship Id="rId1" Type="http://schemas.openxmlformats.org/officeDocument/2006/relationships/tags" Target="../tags/tag296.xml"/><Relationship Id="rId2" Type="http://schemas.openxmlformats.org/officeDocument/2006/relationships/slideLayout" Target="../slideLayouts/slideLayout7.xml"/><Relationship Id="rId3" Type="http://schemas.openxmlformats.org/officeDocument/2006/relationships/notesSlide" Target="../notesSlides/notesSlide2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9.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xml"/></Relationships>
</file>

<file path=ppt/slides/_rels/slide270.xml.rels><?xml version='1.0' encoding='UTF-8' standalone='yes'?>
<Relationships xmlns="http://schemas.openxmlformats.org/package/2006/relationships"><Relationship Id="rId1" Type="http://schemas.openxmlformats.org/officeDocument/2006/relationships/tags" Target="../tags/tag297.xml"/><Relationship Id="rId2" Type="http://schemas.openxmlformats.org/officeDocument/2006/relationships/slideLayout" Target="../slideLayouts/slideLayout7.xml"/><Relationship Id="rId3" Type="http://schemas.openxmlformats.org/officeDocument/2006/relationships/notesSlide" Target="../notesSlides/notesSlide2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0.xml"/></Relationships>
</file>

<file path=ppt/slides/_rels/slide271.xml.rels><?xml version='1.0' encoding='UTF-8' standalone='yes'?>
<Relationships xmlns="http://schemas.openxmlformats.org/package/2006/relationships"><Relationship Id="rId1" Type="http://schemas.openxmlformats.org/officeDocument/2006/relationships/tags" Target="../tags/tag298.xml"/><Relationship Id="rId2" Type="http://schemas.openxmlformats.org/officeDocument/2006/relationships/slideLayout" Target="../slideLayouts/slideLayout7.xml"/><Relationship Id="rId3" Type="http://schemas.openxmlformats.org/officeDocument/2006/relationships/notesSlide" Target="../notesSlides/notesSlide2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1.xml"/></Relationships>
</file>

<file path=ppt/slides/_rels/slide272.xml.rels><?xml version='1.0' encoding='UTF-8' standalone='yes'?>
<Relationships xmlns="http://schemas.openxmlformats.org/package/2006/relationships"><Relationship Id="rId1" Type="http://schemas.openxmlformats.org/officeDocument/2006/relationships/tags" Target="../tags/tag299.xml"/><Relationship Id="rId2" Type="http://schemas.openxmlformats.org/officeDocument/2006/relationships/slideLayout" Target="../slideLayouts/slideLayout7.xml"/><Relationship Id="rId3" Type="http://schemas.openxmlformats.org/officeDocument/2006/relationships/notesSlide" Target="../notesSlides/notesSlide2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2.xml"/></Relationships>
</file>

<file path=ppt/slides/_rels/slide273.xml.rels><?xml version='1.0' encoding='UTF-8' standalone='yes'?>
<Relationships xmlns="http://schemas.openxmlformats.org/package/2006/relationships"><Relationship Id="rId1" Type="http://schemas.openxmlformats.org/officeDocument/2006/relationships/tags" Target="../tags/tag300.xml"/><Relationship Id="rId2" Type="http://schemas.openxmlformats.org/officeDocument/2006/relationships/slideLayout" Target="../slideLayouts/slideLayout7.xml"/><Relationship Id="rId3" Type="http://schemas.openxmlformats.org/officeDocument/2006/relationships/notesSlide" Target="../notesSlides/notesSlide2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3.xml"/></Relationships>
</file>

<file path=ppt/slides/_rels/slide274.xml.rels><?xml version='1.0' encoding='UTF-8' standalone='yes'?>
<Relationships xmlns="http://schemas.openxmlformats.org/package/2006/relationships"><Relationship Id="rId1" Type="http://schemas.openxmlformats.org/officeDocument/2006/relationships/tags" Target="../tags/tag301.xml"/><Relationship Id="rId2" Type="http://schemas.openxmlformats.org/officeDocument/2006/relationships/slideLayout" Target="../slideLayouts/slideLayout7.xml"/><Relationship Id="rId3" Type="http://schemas.openxmlformats.org/officeDocument/2006/relationships/notesSlide" Target="../notesSlides/notesSlide2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4.xml"/></Relationships>
</file>

<file path=ppt/slides/_rels/slide275.xml.rels><?xml version='1.0' encoding='UTF-8' standalone='yes'?>
<Relationships xmlns="http://schemas.openxmlformats.org/package/2006/relationships"><Relationship Id="rId1" Type="http://schemas.openxmlformats.org/officeDocument/2006/relationships/tags" Target="../tags/tag302.xml"/><Relationship Id="rId2" Type="http://schemas.openxmlformats.org/officeDocument/2006/relationships/slideLayout" Target="../slideLayouts/slideLayout7.xml"/><Relationship Id="rId3" Type="http://schemas.openxmlformats.org/officeDocument/2006/relationships/notesSlide" Target="../notesSlides/notesSlide2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5.xml"/></Relationships>
</file>

<file path=ppt/slides/_rels/slide276.xml.rels><?xml version='1.0' encoding='UTF-8' standalone='yes'?>
<Relationships xmlns="http://schemas.openxmlformats.org/package/2006/relationships"><Relationship Id="rId1" Type="http://schemas.openxmlformats.org/officeDocument/2006/relationships/tags" Target="../tags/tag303.xml"/><Relationship Id="rId2" Type="http://schemas.openxmlformats.org/officeDocument/2006/relationships/slideLayout" Target="../slideLayouts/slideLayout7.xml"/><Relationship Id="rId3" Type="http://schemas.openxmlformats.org/officeDocument/2006/relationships/notesSlide" Target="../notesSlides/notesSlide2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6.xml"/></Relationships>
</file>

<file path=ppt/slides/_rels/slide277.xml.rels><?xml version='1.0' encoding='UTF-8' standalone='yes'?>
<Relationships xmlns="http://schemas.openxmlformats.org/package/2006/relationships"><Relationship Id="rId1" Type="http://schemas.openxmlformats.org/officeDocument/2006/relationships/tags" Target="../tags/tag304.xml"/><Relationship Id="rId2" Type="http://schemas.openxmlformats.org/officeDocument/2006/relationships/slideLayout" Target="../slideLayouts/slideLayout7.xml"/><Relationship Id="rId3" Type="http://schemas.openxmlformats.org/officeDocument/2006/relationships/notesSlide" Target="../notesSlides/notesSlide2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s>
</file>

<file path=ppt/slides/_rels/slide278.xml.rels><?xml version='1.0' encoding='UTF-8' standalone='yes'?>
<Relationships xmlns="http://schemas.openxmlformats.org/package/2006/relationships"><Relationship Id="rId1" Type="http://schemas.openxmlformats.org/officeDocument/2006/relationships/tags" Target="../tags/tag305.xml"/><Relationship Id="rId2" Type="http://schemas.openxmlformats.org/officeDocument/2006/relationships/slideLayout" Target="../slideLayouts/slideLayout7.xml"/><Relationship Id="rId3" Type="http://schemas.openxmlformats.org/officeDocument/2006/relationships/notesSlide" Target="../notesSlides/notesSlide2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8.xml"/></Relationships>
</file>

<file path=ppt/slides/_rels/slide279.xml.rels><?xml version='1.0' encoding='UTF-8' standalone='yes'?>
<Relationships xmlns="http://schemas.openxmlformats.org/package/2006/relationships"><Relationship Id="rId1" Type="http://schemas.openxmlformats.org/officeDocument/2006/relationships/tags" Target="../tags/tag306.xml"/><Relationship Id="rId2" Type="http://schemas.openxmlformats.org/officeDocument/2006/relationships/slideLayout" Target="../slideLayouts/slideLayout7.xml"/><Relationship Id="rId3" Type="http://schemas.openxmlformats.org/officeDocument/2006/relationships/notesSlide" Target="../notesSlides/notesSlide2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9.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xml"/></Relationships>
</file>

<file path=ppt/slides/_rels/slide280.xml.rels><?xml version='1.0' encoding='UTF-8' standalone='yes'?>
<Relationships xmlns="http://schemas.openxmlformats.org/package/2006/relationships"><Relationship Id="rId1" Type="http://schemas.openxmlformats.org/officeDocument/2006/relationships/tags" Target="../tags/tag307.xml"/><Relationship Id="rId2" Type="http://schemas.openxmlformats.org/officeDocument/2006/relationships/slideLayout" Target="../slideLayouts/slideLayout7.xml"/><Relationship Id="rId3" Type="http://schemas.openxmlformats.org/officeDocument/2006/relationships/notesSlide" Target="../notesSlides/notesSlide2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0.xml"/></Relationships>
</file>

<file path=ppt/slides/_rels/slide281.xml.rels><?xml version='1.0' encoding='UTF-8' standalone='yes'?>
<Relationships xmlns="http://schemas.openxmlformats.org/package/2006/relationships"><Relationship Id="rId1" Type="http://schemas.openxmlformats.org/officeDocument/2006/relationships/tags" Target="../tags/tag308.xml"/><Relationship Id="rId2" Type="http://schemas.openxmlformats.org/officeDocument/2006/relationships/slideLayout" Target="../slideLayouts/slideLayout7.xml"/><Relationship Id="rId3" Type="http://schemas.openxmlformats.org/officeDocument/2006/relationships/notesSlide" Target="../notesSlides/notesSlide2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1.xml"/></Relationships>
</file>

<file path=ppt/slides/_rels/slide282.xml.rels><?xml version='1.0' encoding='UTF-8' standalone='yes'?>
<Relationships xmlns="http://schemas.openxmlformats.org/package/2006/relationships"><Relationship Id="rId1" Type="http://schemas.openxmlformats.org/officeDocument/2006/relationships/tags" Target="../tags/tag309.xml"/><Relationship Id="rId2" Type="http://schemas.openxmlformats.org/officeDocument/2006/relationships/slideLayout" Target="../slideLayouts/slideLayout7.xml"/><Relationship Id="rId3" Type="http://schemas.openxmlformats.org/officeDocument/2006/relationships/notesSlide" Target="../notesSlides/notesSlide2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2.xml"/></Relationships>
</file>

<file path=ppt/slides/_rels/slide283.xml.rels><?xml version='1.0' encoding='UTF-8' standalone='yes'?>
<Relationships xmlns="http://schemas.openxmlformats.org/package/2006/relationships"><Relationship Id="rId1" Type="http://schemas.openxmlformats.org/officeDocument/2006/relationships/tags" Target="../tags/tag310.xml"/><Relationship Id="rId2" Type="http://schemas.openxmlformats.org/officeDocument/2006/relationships/slideLayout" Target="../slideLayouts/slideLayout7.xml"/><Relationship Id="rId3" Type="http://schemas.openxmlformats.org/officeDocument/2006/relationships/notesSlide" Target="../notesSlides/notesSlide2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3.xml"/></Relationships>
</file>

<file path=ppt/slides/_rels/slide284.xml.rels><?xml version='1.0' encoding='UTF-8' standalone='yes'?>
<Relationships xmlns="http://schemas.openxmlformats.org/package/2006/relationships"><Relationship Id="rId1" Type="http://schemas.openxmlformats.org/officeDocument/2006/relationships/tags" Target="../tags/tag311.xml"/><Relationship Id="rId2" Type="http://schemas.openxmlformats.org/officeDocument/2006/relationships/slideLayout" Target="../slideLayouts/slideLayout7.xml"/><Relationship Id="rId3" Type="http://schemas.openxmlformats.org/officeDocument/2006/relationships/notesSlide" Target="../notesSlides/notesSlide2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4.xml"/></Relationships>
</file>

<file path=ppt/slides/_rels/slide285.xml.rels><?xml version='1.0' encoding='UTF-8' standalone='yes'?>
<Relationships xmlns="http://schemas.openxmlformats.org/package/2006/relationships"><Relationship Id="rId1" Type="http://schemas.openxmlformats.org/officeDocument/2006/relationships/tags" Target="../tags/tag312.xml"/><Relationship Id="rId2" Type="http://schemas.openxmlformats.org/officeDocument/2006/relationships/slideLayout" Target="../slideLayouts/slideLayout7.xml"/><Relationship Id="rId3" Type="http://schemas.openxmlformats.org/officeDocument/2006/relationships/notesSlide" Target="../notesSlides/notesSlide2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5.xml"/></Relationships>
</file>

<file path=ppt/slides/_rels/slide286.xml.rels><?xml version='1.0' encoding='UTF-8' standalone='yes'?>
<Relationships xmlns="http://schemas.openxmlformats.org/package/2006/relationships"><Relationship Id="rId1" Type="http://schemas.openxmlformats.org/officeDocument/2006/relationships/tags" Target="../tags/tag313.xml"/><Relationship Id="rId2" Type="http://schemas.openxmlformats.org/officeDocument/2006/relationships/slideLayout" Target="../slideLayouts/slideLayout7.xml"/><Relationship Id="rId3" Type="http://schemas.openxmlformats.org/officeDocument/2006/relationships/notesSlide" Target="../notesSlides/notesSlide2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6.xml"/></Relationships>
</file>

<file path=ppt/slides/_rels/slide287.xml.rels><?xml version='1.0' encoding='UTF-8' standalone='yes'?>
<Relationships xmlns="http://schemas.openxmlformats.org/package/2006/relationships"><Relationship Id="rId1" Type="http://schemas.openxmlformats.org/officeDocument/2006/relationships/tags" Target="../tags/tag314.xml"/><Relationship Id="rId2" Type="http://schemas.openxmlformats.org/officeDocument/2006/relationships/slideLayout" Target="../slideLayouts/slideLayout7.xml"/><Relationship Id="rId3" Type="http://schemas.openxmlformats.org/officeDocument/2006/relationships/notesSlide" Target="../notesSlides/notesSlide2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7.xml"/></Relationships>
</file>

<file path=ppt/slides/_rels/slide288.xml.rels><?xml version='1.0' encoding='UTF-8' standalone='yes'?>
<Relationships xmlns="http://schemas.openxmlformats.org/package/2006/relationships"><Relationship Id="rId1" Type="http://schemas.openxmlformats.org/officeDocument/2006/relationships/tags" Target="../tags/tag315.xml"/><Relationship Id="rId2" Type="http://schemas.openxmlformats.org/officeDocument/2006/relationships/slideLayout" Target="../slideLayouts/slideLayout7.xml"/><Relationship Id="rId3" Type="http://schemas.openxmlformats.org/officeDocument/2006/relationships/notesSlide" Target="../notesSlides/notesSlide2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8.xml"/></Relationships>
</file>

<file path=ppt/slides/_rels/slide289.xml.rels><?xml version='1.0' encoding='UTF-8' standalone='yes'?>
<Relationships xmlns="http://schemas.openxmlformats.org/package/2006/relationships"><Relationship Id="rId1" Type="http://schemas.openxmlformats.org/officeDocument/2006/relationships/tags" Target="../tags/tag316.xml"/><Relationship Id="rId2" Type="http://schemas.openxmlformats.org/officeDocument/2006/relationships/slideLayout" Target="../slideLayouts/slideLayout7.xml"/><Relationship Id="rId3" Type="http://schemas.openxmlformats.org/officeDocument/2006/relationships/notesSlide" Target="../notesSlides/notesSlide2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xml"/></Relationships>
</file>

<file path=ppt/slides/_rels/slide290.xml.rels><?xml version='1.0' encoding='UTF-8' standalone='yes'?>
<Relationships xmlns="http://schemas.openxmlformats.org/package/2006/relationships"><Relationship Id="rId1" Type="http://schemas.openxmlformats.org/officeDocument/2006/relationships/tags" Target="../tags/tag317.xml"/><Relationship Id="rId2" Type="http://schemas.openxmlformats.org/officeDocument/2006/relationships/slideLayout" Target="../slideLayouts/slideLayout7.xml"/><Relationship Id="rId3" Type="http://schemas.openxmlformats.org/officeDocument/2006/relationships/notesSlide" Target="../notesSlides/notesSlide2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0.xml"/></Relationships>
</file>

<file path=ppt/slides/_rels/slide291.xml.rels><?xml version='1.0' encoding='UTF-8' standalone='yes'?>
<Relationships xmlns="http://schemas.openxmlformats.org/package/2006/relationships"><Relationship Id="rId1" Type="http://schemas.openxmlformats.org/officeDocument/2006/relationships/tags" Target="../tags/tag318.xml"/><Relationship Id="rId2" Type="http://schemas.openxmlformats.org/officeDocument/2006/relationships/slideLayout" Target="../slideLayouts/slideLayout7.xml"/><Relationship Id="rId3" Type="http://schemas.openxmlformats.org/officeDocument/2006/relationships/notesSlide" Target="../notesSlides/notesSlide2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1.xml"/></Relationships>
</file>

<file path=ppt/slides/_rels/slide292.xml.rels><?xml version='1.0' encoding='UTF-8' standalone='yes'?>
<Relationships xmlns="http://schemas.openxmlformats.org/package/2006/relationships"><Relationship Id="rId1" Type="http://schemas.openxmlformats.org/officeDocument/2006/relationships/tags" Target="../tags/tag319.xml"/><Relationship Id="rId2" Type="http://schemas.openxmlformats.org/officeDocument/2006/relationships/slideLayout" Target="../slideLayouts/slideLayout7.xml"/><Relationship Id="rId3" Type="http://schemas.openxmlformats.org/officeDocument/2006/relationships/notesSlide" Target="../notesSlides/notesSlide2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2.xml"/></Relationships>
</file>

<file path=ppt/slides/_rels/slide293.xml.rels><?xml version='1.0' encoding='UTF-8' standalone='yes'?>
<Relationships xmlns="http://schemas.openxmlformats.org/package/2006/relationships"><Relationship Id="rId1" Type="http://schemas.openxmlformats.org/officeDocument/2006/relationships/tags" Target="../tags/tag320.xml"/><Relationship Id="rId2" Type="http://schemas.openxmlformats.org/officeDocument/2006/relationships/slideLayout" Target="../slideLayouts/slideLayout7.xml"/><Relationship Id="rId3" Type="http://schemas.openxmlformats.org/officeDocument/2006/relationships/notesSlide" Target="../notesSlides/notesSlide2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3.xml"/></Relationships>
</file>

<file path=ppt/slides/_rels/slide294.xml.rels><?xml version='1.0' encoding='UTF-8' standalone='yes'?>
<Relationships xmlns="http://schemas.openxmlformats.org/package/2006/relationships"><Relationship Id="rId1" Type="http://schemas.openxmlformats.org/officeDocument/2006/relationships/tags" Target="../tags/tag321.xml"/><Relationship Id="rId2" Type="http://schemas.openxmlformats.org/officeDocument/2006/relationships/slideLayout" Target="../slideLayouts/slideLayout7.xml"/><Relationship Id="rId3" Type="http://schemas.openxmlformats.org/officeDocument/2006/relationships/notesSlide" Target="../notesSlides/notesSlide2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4.xml"/></Relationships>
</file>

<file path=ppt/slides/_rels/slide295.xml.rels><?xml version='1.0' encoding='UTF-8' standalone='yes'?>
<Relationships xmlns="http://schemas.openxmlformats.org/package/2006/relationships"><Relationship Id="rId1" Type="http://schemas.openxmlformats.org/officeDocument/2006/relationships/tags" Target="../tags/tag322.xml"/><Relationship Id="rId2" Type="http://schemas.openxmlformats.org/officeDocument/2006/relationships/slideLayout" Target="../slideLayouts/slideLayout7.xml"/><Relationship Id="rId3" Type="http://schemas.openxmlformats.org/officeDocument/2006/relationships/notesSlide" Target="../notesSlides/notesSlide2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5.xml"/></Relationships>
</file>

<file path=ppt/slides/_rels/slide296.xml.rels><?xml version='1.0' encoding='UTF-8' standalone='yes'?>
<Relationships xmlns="http://schemas.openxmlformats.org/package/2006/relationships"><Relationship Id="rId1" Type="http://schemas.openxmlformats.org/officeDocument/2006/relationships/tags" Target="../tags/tag323.xml"/><Relationship Id="rId2" Type="http://schemas.openxmlformats.org/officeDocument/2006/relationships/slideLayout" Target="../slideLayouts/slideLayout7.xml"/><Relationship Id="rId3" Type="http://schemas.openxmlformats.org/officeDocument/2006/relationships/notesSlide" Target="../notesSlides/notesSlide2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6.xml"/></Relationships>
</file>

<file path=ppt/slides/_rels/slide297.xml.rels><?xml version='1.0' encoding='UTF-8' standalone='yes'?>
<Relationships xmlns="http://schemas.openxmlformats.org/package/2006/relationships"><Relationship Id="rId1" Type="http://schemas.openxmlformats.org/officeDocument/2006/relationships/tags" Target="../tags/tag324.xml"/><Relationship Id="rId2" Type="http://schemas.openxmlformats.org/officeDocument/2006/relationships/slideLayout" Target="../slideLayouts/slideLayout7.xml"/><Relationship Id="rId3" Type="http://schemas.openxmlformats.org/officeDocument/2006/relationships/notesSlide" Target="../notesSlides/notesSlide2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7.xml"/></Relationships>
</file>

<file path=ppt/slides/_rels/slide298.xml.rels><?xml version='1.0' encoding='UTF-8' standalone='yes'?>
<Relationships xmlns="http://schemas.openxmlformats.org/package/2006/relationships"><Relationship Id="rId1" Type="http://schemas.openxmlformats.org/officeDocument/2006/relationships/tags" Target="../tags/tag325.xml"/><Relationship Id="rId2" Type="http://schemas.openxmlformats.org/officeDocument/2006/relationships/slideLayout" Target="../slideLayouts/slideLayout7.xml"/><Relationship Id="rId3" Type="http://schemas.openxmlformats.org/officeDocument/2006/relationships/notesSlide" Target="../notesSlides/notesSlide2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8.xml"/></Relationships>
</file>

<file path=ppt/slides/_rels/slide299.xml.rels><?xml version='1.0' encoding='UTF-8' standalone='yes'?>
<Relationships xmlns="http://schemas.openxmlformats.org/package/2006/relationships"><Relationship Id="rId1" Type="http://schemas.openxmlformats.org/officeDocument/2006/relationships/tags" Target="../tags/tag326.xml"/><Relationship Id="rId2" Type="http://schemas.openxmlformats.org/officeDocument/2006/relationships/slideLayout" Target="../slideLayouts/slideLayout7.xml"/><Relationship Id="rId3" Type="http://schemas.openxmlformats.org/officeDocument/2006/relationships/notesSlide" Target="../notesSlides/notesSlide2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9.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xml"/></Relationships>
</file>

<file path=ppt/slides/_rels/slide300.xml.rels><?xml version='1.0' encoding='UTF-8' standalone='yes'?>
<Relationships xmlns="http://schemas.openxmlformats.org/package/2006/relationships"><Relationship Id="rId1" Type="http://schemas.openxmlformats.org/officeDocument/2006/relationships/tags" Target="../tags/tag327.xml"/><Relationship Id="rId2" Type="http://schemas.openxmlformats.org/officeDocument/2006/relationships/slideLayout" Target="../slideLayouts/slideLayout7.xml"/><Relationship Id="rId3" Type="http://schemas.openxmlformats.org/officeDocument/2006/relationships/notesSlide" Target="../notesSlides/notesSlide3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0.xml"/></Relationships>
</file>

<file path=ppt/slides/_rels/slide301.xml.rels><?xml version='1.0' encoding='UTF-8' standalone='yes'?>
<Relationships xmlns="http://schemas.openxmlformats.org/package/2006/relationships"><Relationship Id="rId1" Type="http://schemas.openxmlformats.org/officeDocument/2006/relationships/tags" Target="../tags/tag328.xml"/><Relationship Id="rId2" Type="http://schemas.openxmlformats.org/officeDocument/2006/relationships/slideLayout" Target="../slideLayouts/slideLayout7.xml"/><Relationship Id="rId3" Type="http://schemas.openxmlformats.org/officeDocument/2006/relationships/notesSlide" Target="../notesSlides/notesSlide3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s>
</file>

<file path=ppt/slides/_rels/slide302.xml.rels><?xml version='1.0' encoding='UTF-8' standalone='yes'?>
<Relationships xmlns="http://schemas.openxmlformats.org/package/2006/relationships"><Relationship Id="rId1" Type="http://schemas.openxmlformats.org/officeDocument/2006/relationships/tags" Target="../tags/tag329.xml"/><Relationship Id="rId2" Type="http://schemas.openxmlformats.org/officeDocument/2006/relationships/slideLayout" Target="../slideLayouts/slideLayout7.xml"/><Relationship Id="rId3" Type="http://schemas.openxmlformats.org/officeDocument/2006/relationships/notesSlide" Target="../notesSlides/notesSlide3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2.xml"/></Relationships>
</file>

<file path=ppt/slides/_rels/slide303.xml.rels><?xml version='1.0' encoding='UTF-8' standalone='yes'?>
<Relationships xmlns="http://schemas.openxmlformats.org/package/2006/relationships"><Relationship Id="rId1" Type="http://schemas.openxmlformats.org/officeDocument/2006/relationships/tags" Target="../tags/tag330.xml"/><Relationship Id="rId2" Type="http://schemas.openxmlformats.org/officeDocument/2006/relationships/slideLayout" Target="../slideLayouts/slideLayout7.xml"/><Relationship Id="rId3" Type="http://schemas.openxmlformats.org/officeDocument/2006/relationships/notesSlide" Target="../notesSlides/notesSlide3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3.xml"/></Relationships>
</file>

<file path=ppt/slides/_rels/slide304.xml.rels><?xml version='1.0' encoding='UTF-8' standalone='yes'?>
<Relationships xmlns="http://schemas.openxmlformats.org/package/2006/relationships"><Relationship Id="rId1" Type="http://schemas.openxmlformats.org/officeDocument/2006/relationships/tags" Target="../tags/tag331.xml"/><Relationship Id="rId2" Type="http://schemas.openxmlformats.org/officeDocument/2006/relationships/slideLayout" Target="../slideLayouts/slideLayout7.xml"/><Relationship Id="rId3" Type="http://schemas.openxmlformats.org/officeDocument/2006/relationships/notesSlide" Target="../notesSlides/notesSlide3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4.xml"/></Relationships>
</file>

<file path=ppt/slides/_rels/slide305.xml.rels><?xml version='1.0' encoding='UTF-8' standalone='yes'?>
<Relationships xmlns="http://schemas.openxmlformats.org/package/2006/relationships"><Relationship Id="rId1" Type="http://schemas.openxmlformats.org/officeDocument/2006/relationships/tags" Target="../tags/tag332.xml"/><Relationship Id="rId2" Type="http://schemas.openxmlformats.org/officeDocument/2006/relationships/slideLayout" Target="../slideLayouts/slideLayout7.xml"/><Relationship Id="rId3" Type="http://schemas.openxmlformats.org/officeDocument/2006/relationships/notesSlide" Target="../notesSlides/notesSlide3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5.xml"/></Relationships>
</file>

<file path=ppt/slides/_rels/slide306.xml.rels><?xml version='1.0' encoding='UTF-8' standalone='yes'?>
<Relationships xmlns="http://schemas.openxmlformats.org/package/2006/relationships"><Relationship Id="rId1" Type="http://schemas.openxmlformats.org/officeDocument/2006/relationships/tags" Target="../tags/tag333.xml"/><Relationship Id="rId2" Type="http://schemas.openxmlformats.org/officeDocument/2006/relationships/slideLayout" Target="../slideLayouts/slideLayout7.xml"/><Relationship Id="rId3" Type="http://schemas.openxmlformats.org/officeDocument/2006/relationships/notesSlide" Target="../notesSlides/notesSlide30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6.xml"/></Relationships>
</file>

<file path=ppt/slides/_rels/slide307.xml.rels><?xml version='1.0' encoding='UTF-8' standalone='yes'?>
<Relationships xmlns="http://schemas.openxmlformats.org/package/2006/relationships"><Relationship Id="rId1" Type="http://schemas.openxmlformats.org/officeDocument/2006/relationships/tags" Target="../tags/tag334.xml"/><Relationship Id="rId2" Type="http://schemas.openxmlformats.org/officeDocument/2006/relationships/slideLayout" Target="../slideLayouts/slideLayout7.xml"/><Relationship Id="rId3" Type="http://schemas.openxmlformats.org/officeDocument/2006/relationships/notesSlide" Target="../notesSlides/notesSlide30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7.xml"/></Relationships>
</file>

<file path=ppt/slides/_rels/slide308.xml.rels><?xml version='1.0' encoding='UTF-8' standalone='yes'?>
<Relationships xmlns="http://schemas.openxmlformats.org/package/2006/relationships"><Relationship Id="rId1" Type="http://schemas.openxmlformats.org/officeDocument/2006/relationships/tags" Target="../tags/tag335.xml"/><Relationship Id="rId2" Type="http://schemas.openxmlformats.org/officeDocument/2006/relationships/slideLayout" Target="../slideLayouts/slideLayout7.xml"/><Relationship Id="rId3" Type="http://schemas.openxmlformats.org/officeDocument/2006/relationships/notesSlide" Target="../notesSlides/notesSlide30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8.xml"/></Relationships>
</file>

<file path=ppt/slides/_rels/slide309.xml.rels><?xml version='1.0' encoding='UTF-8' standalone='yes'?>
<Relationships xmlns="http://schemas.openxmlformats.org/package/2006/relationships"><Relationship Id="rId1" Type="http://schemas.openxmlformats.org/officeDocument/2006/relationships/tags" Target="../tags/tag336.xml"/><Relationship Id="rId2" Type="http://schemas.openxmlformats.org/officeDocument/2006/relationships/slideLayout" Target="../slideLayouts/slideLayout7.xml"/><Relationship Id="rId3" Type="http://schemas.openxmlformats.org/officeDocument/2006/relationships/notesSlide" Target="../notesSlides/notesSlide30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9.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xml"/></Relationships>
</file>

<file path=ppt/slides/_rels/slide310.xml.rels><?xml version='1.0' encoding='UTF-8' standalone='yes'?>
<Relationships xmlns="http://schemas.openxmlformats.org/package/2006/relationships"><Relationship Id="rId1" Type="http://schemas.openxmlformats.org/officeDocument/2006/relationships/tags" Target="../tags/tag337.xml"/><Relationship Id="rId2" Type="http://schemas.openxmlformats.org/officeDocument/2006/relationships/slideLayout" Target="../slideLayouts/slideLayout7.xml"/><Relationship Id="rId3" Type="http://schemas.openxmlformats.org/officeDocument/2006/relationships/notesSlide" Target="../notesSlides/notesSlide3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0.xml"/></Relationships>
</file>

<file path=ppt/slides/_rels/slide311.xml.rels><?xml version='1.0' encoding='UTF-8' standalone='yes'?>
<Relationships xmlns="http://schemas.openxmlformats.org/package/2006/relationships"><Relationship Id="rId1" Type="http://schemas.openxmlformats.org/officeDocument/2006/relationships/tags" Target="../tags/tag338.xml"/><Relationship Id="rId2" Type="http://schemas.openxmlformats.org/officeDocument/2006/relationships/slideLayout" Target="../slideLayouts/slideLayout7.xml"/><Relationship Id="rId3" Type="http://schemas.openxmlformats.org/officeDocument/2006/relationships/notesSlide" Target="../notesSlides/notesSlide3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1.xml"/></Relationships>
</file>

<file path=ppt/slides/_rels/slide312.xml.rels><?xml version='1.0' encoding='UTF-8' standalone='yes'?>
<Relationships xmlns="http://schemas.openxmlformats.org/package/2006/relationships"><Relationship Id="rId1" Type="http://schemas.openxmlformats.org/officeDocument/2006/relationships/tags" Target="../tags/tag339.xml"/><Relationship Id="rId2" Type="http://schemas.openxmlformats.org/officeDocument/2006/relationships/slideLayout" Target="../slideLayouts/slideLayout7.xml"/><Relationship Id="rId3" Type="http://schemas.openxmlformats.org/officeDocument/2006/relationships/notesSlide" Target="../notesSlides/notesSlide3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2.xml"/></Relationships>
</file>

<file path=ppt/slides/_rels/slide313.xml.rels><?xml version='1.0' encoding='UTF-8' standalone='yes'?>
<Relationships xmlns="http://schemas.openxmlformats.org/package/2006/relationships"><Relationship Id="rId1" Type="http://schemas.openxmlformats.org/officeDocument/2006/relationships/tags" Target="../tags/tag340.xml"/><Relationship Id="rId2" Type="http://schemas.openxmlformats.org/officeDocument/2006/relationships/slideLayout" Target="../slideLayouts/slideLayout7.xml"/><Relationship Id="rId3" Type="http://schemas.openxmlformats.org/officeDocument/2006/relationships/notesSlide" Target="../notesSlides/notesSlide3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s>
</file>

<file path=ppt/slides/_rels/slide314.xml.rels><?xml version='1.0' encoding='UTF-8' standalone='yes'?>
<Relationships xmlns="http://schemas.openxmlformats.org/package/2006/relationships"><Relationship Id="rId1" Type="http://schemas.openxmlformats.org/officeDocument/2006/relationships/tags" Target="../tags/tag341.xml"/><Relationship Id="rId2" Type="http://schemas.openxmlformats.org/officeDocument/2006/relationships/slideLayout" Target="../slideLayouts/slideLayout7.xml"/><Relationship Id="rId3" Type="http://schemas.openxmlformats.org/officeDocument/2006/relationships/notesSlide" Target="../notesSlides/notesSlide3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4.xml"/></Relationships>
</file>

<file path=ppt/slides/_rels/slide315.xml.rels><?xml version='1.0' encoding='UTF-8' standalone='yes'?>
<Relationships xmlns="http://schemas.openxmlformats.org/package/2006/relationships"><Relationship Id="rId1" Type="http://schemas.openxmlformats.org/officeDocument/2006/relationships/tags" Target="../tags/tag342.xml"/><Relationship Id="rId2" Type="http://schemas.openxmlformats.org/officeDocument/2006/relationships/slideLayout" Target="../slideLayouts/slideLayout7.xml"/><Relationship Id="rId3" Type="http://schemas.openxmlformats.org/officeDocument/2006/relationships/notesSlide" Target="../notesSlides/notesSlide3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5.xml"/></Relationships>
</file>

<file path=ppt/slides/_rels/slide316.xml.rels><?xml version='1.0' encoding='UTF-8' standalone='yes'?>
<Relationships xmlns="http://schemas.openxmlformats.org/package/2006/relationships"><Relationship Id="rId1" Type="http://schemas.openxmlformats.org/officeDocument/2006/relationships/tags" Target="../tags/tag343.xml"/><Relationship Id="rId2" Type="http://schemas.openxmlformats.org/officeDocument/2006/relationships/slideLayout" Target="../slideLayouts/slideLayout7.xml"/><Relationship Id="rId3" Type="http://schemas.openxmlformats.org/officeDocument/2006/relationships/notesSlide" Target="../notesSlides/notesSlide3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6.xml"/></Relationships>
</file>

<file path=ppt/slides/_rels/slide317.xml.rels><?xml version='1.0' encoding='UTF-8' standalone='yes'?>
<Relationships xmlns="http://schemas.openxmlformats.org/package/2006/relationships"><Relationship Id="rId1" Type="http://schemas.openxmlformats.org/officeDocument/2006/relationships/tags" Target="../tags/tag344.xml"/><Relationship Id="rId2" Type="http://schemas.openxmlformats.org/officeDocument/2006/relationships/slideLayout" Target="../slideLayouts/slideLayout7.xml"/><Relationship Id="rId3" Type="http://schemas.openxmlformats.org/officeDocument/2006/relationships/notesSlide" Target="../notesSlides/notesSlide3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7.xml"/></Relationships>
</file>

<file path=ppt/slides/_rels/slide318.xml.rels><?xml version='1.0' encoding='UTF-8' standalone='yes'?>
<Relationships xmlns="http://schemas.openxmlformats.org/package/2006/relationships"><Relationship Id="rId1" Type="http://schemas.openxmlformats.org/officeDocument/2006/relationships/tags" Target="../tags/tag345.xml"/><Relationship Id="rId2" Type="http://schemas.openxmlformats.org/officeDocument/2006/relationships/slideLayout" Target="../slideLayouts/slideLayout7.xml"/><Relationship Id="rId3" Type="http://schemas.openxmlformats.org/officeDocument/2006/relationships/notesSlide" Target="../notesSlides/notesSlide3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8.xml"/></Relationships>
</file>

<file path=ppt/slides/_rels/slide319.xml.rels><?xml version='1.0' encoding='UTF-8' standalone='yes'?>
<Relationships xmlns="http://schemas.openxmlformats.org/package/2006/relationships"><Relationship Id="rId1" Type="http://schemas.openxmlformats.org/officeDocument/2006/relationships/tags" Target="../tags/tag346.xml"/><Relationship Id="rId2" Type="http://schemas.openxmlformats.org/officeDocument/2006/relationships/slideLayout" Target="../slideLayouts/slideLayout7.xml"/><Relationship Id="rId3" Type="http://schemas.openxmlformats.org/officeDocument/2006/relationships/notesSlide" Target="../notesSlides/notesSlide3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9.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xml"/></Relationships>
</file>

<file path=ppt/slides/_rels/slide320.xml.rels><?xml version='1.0' encoding='UTF-8' standalone='yes'?>
<Relationships xmlns="http://schemas.openxmlformats.org/package/2006/relationships"><Relationship Id="rId1" Type="http://schemas.openxmlformats.org/officeDocument/2006/relationships/tags" Target="../tags/tag347.xml"/><Relationship Id="rId2" Type="http://schemas.openxmlformats.org/officeDocument/2006/relationships/slideLayout" Target="../slideLayouts/slideLayout7.xml"/><Relationship Id="rId3" Type="http://schemas.openxmlformats.org/officeDocument/2006/relationships/notesSlide" Target="../notesSlides/notesSlide3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0.xml"/></Relationships>
</file>

<file path=ppt/slides/_rels/slide321.xml.rels><?xml version='1.0' encoding='UTF-8' standalone='yes'?>
<Relationships xmlns="http://schemas.openxmlformats.org/package/2006/relationships"><Relationship Id="rId1" Type="http://schemas.openxmlformats.org/officeDocument/2006/relationships/tags" Target="../tags/tag348.xml"/><Relationship Id="rId2" Type="http://schemas.openxmlformats.org/officeDocument/2006/relationships/slideLayout" Target="../slideLayouts/slideLayout7.xml"/><Relationship Id="rId3" Type="http://schemas.openxmlformats.org/officeDocument/2006/relationships/notesSlide" Target="../notesSlides/notesSlide3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1.xml"/></Relationships>
</file>

<file path=ppt/slides/_rels/slide322.xml.rels><?xml version='1.0' encoding='UTF-8' standalone='yes'?>
<Relationships xmlns="http://schemas.openxmlformats.org/package/2006/relationships"><Relationship Id="rId1" Type="http://schemas.openxmlformats.org/officeDocument/2006/relationships/tags" Target="../tags/tag349.xml"/><Relationship Id="rId2" Type="http://schemas.openxmlformats.org/officeDocument/2006/relationships/slideLayout" Target="../slideLayouts/slideLayout7.xml"/><Relationship Id="rId3" Type="http://schemas.openxmlformats.org/officeDocument/2006/relationships/notesSlide" Target="../notesSlides/notesSlide3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2.xml"/></Relationships>
</file>

<file path=ppt/slides/_rels/slide323.xml.rels><?xml version='1.0' encoding='UTF-8' standalone='yes'?>
<Relationships xmlns="http://schemas.openxmlformats.org/package/2006/relationships"><Relationship Id="rId1" Type="http://schemas.openxmlformats.org/officeDocument/2006/relationships/tags" Target="../tags/tag350.xml"/><Relationship Id="rId2" Type="http://schemas.openxmlformats.org/officeDocument/2006/relationships/slideLayout" Target="../slideLayouts/slideLayout7.xml"/><Relationship Id="rId3" Type="http://schemas.openxmlformats.org/officeDocument/2006/relationships/notesSlide" Target="../notesSlides/notesSlide3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3.xml"/></Relationships>
</file>

<file path=ppt/slides/_rels/slide324.xml.rels><?xml version='1.0' encoding='UTF-8' standalone='yes'?>
<Relationships xmlns="http://schemas.openxmlformats.org/package/2006/relationships"><Relationship Id="rId1" Type="http://schemas.openxmlformats.org/officeDocument/2006/relationships/tags" Target="../tags/tag351.xml"/><Relationship Id="rId2" Type="http://schemas.openxmlformats.org/officeDocument/2006/relationships/slideLayout" Target="../slideLayouts/slideLayout7.xml"/><Relationship Id="rId3" Type="http://schemas.openxmlformats.org/officeDocument/2006/relationships/notesSlide" Target="../notesSlides/notesSlide3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4.xml"/></Relationships>
</file>

<file path=ppt/slides/_rels/slide325.xml.rels><?xml version='1.0' encoding='UTF-8' standalone='yes'?>
<Relationships xmlns="http://schemas.openxmlformats.org/package/2006/relationships"><Relationship Id="rId1" Type="http://schemas.openxmlformats.org/officeDocument/2006/relationships/tags" Target="../tags/tag352.xml"/><Relationship Id="rId2" Type="http://schemas.openxmlformats.org/officeDocument/2006/relationships/slideLayout" Target="../slideLayouts/slideLayout7.xml"/><Relationship Id="rId3" Type="http://schemas.openxmlformats.org/officeDocument/2006/relationships/notesSlide" Target="../notesSlides/notesSlide3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s>
</file>

<file path=ppt/slides/_rels/slide326.xml.rels><?xml version='1.0' encoding='UTF-8' standalone='yes'?>
<Relationships xmlns="http://schemas.openxmlformats.org/package/2006/relationships"><Relationship Id="rId1" Type="http://schemas.openxmlformats.org/officeDocument/2006/relationships/tags" Target="../tags/tag353.xml"/><Relationship Id="rId2" Type="http://schemas.openxmlformats.org/officeDocument/2006/relationships/slideLayout" Target="../slideLayouts/slideLayout7.xml"/><Relationship Id="rId3" Type="http://schemas.openxmlformats.org/officeDocument/2006/relationships/notesSlide" Target="../notesSlides/notesSlide3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6.xml"/></Relationships>
</file>

<file path=ppt/slides/_rels/slide327.xml.rels><?xml version='1.0' encoding='UTF-8' standalone='yes'?>
<Relationships xmlns="http://schemas.openxmlformats.org/package/2006/relationships"><Relationship Id="rId1" Type="http://schemas.openxmlformats.org/officeDocument/2006/relationships/tags" Target="../tags/tag354.xml"/><Relationship Id="rId2" Type="http://schemas.openxmlformats.org/officeDocument/2006/relationships/slideLayout" Target="../slideLayouts/slideLayout7.xml"/><Relationship Id="rId3" Type="http://schemas.openxmlformats.org/officeDocument/2006/relationships/notesSlide" Target="../notesSlides/notesSlide3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7.xml"/></Relationships>
</file>

<file path=ppt/slides/_rels/slide328.xml.rels><?xml version='1.0' encoding='UTF-8' standalone='yes'?>
<Relationships xmlns="http://schemas.openxmlformats.org/package/2006/relationships"><Relationship Id="rId1" Type="http://schemas.openxmlformats.org/officeDocument/2006/relationships/tags" Target="../tags/tag355.xml"/><Relationship Id="rId2" Type="http://schemas.openxmlformats.org/officeDocument/2006/relationships/slideLayout" Target="../slideLayouts/slideLayout7.xml"/><Relationship Id="rId3" Type="http://schemas.openxmlformats.org/officeDocument/2006/relationships/notesSlide" Target="../notesSlides/notesSlide3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8.xml"/></Relationships>
</file>

<file path=ppt/slides/_rels/slide329.xml.rels><?xml version='1.0' encoding='UTF-8' standalone='yes'?>
<Relationships xmlns="http://schemas.openxmlformats.org/package/2006/relationships"><Relationship Id="rId1" Type="http://schemas.openxmlformats.org/officeDocument/2006/relationships/tags" Target="../tags/tag356.xml"/><Relationship Id="rId2" Type="http://schemas.openxmlformats.org/officeDocument/2006/relationships/slideLayout" Target="../slideLayouts/slideLayout7.xml"/><Relationship Id="rId3" Type="http://schemas.openxmlformats.org/officeDocument/2006/relationships/notesSlide" Target="../notesSlides/notesSlide3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9.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xml"/></Relationships>
</file>

<file path=ppt/slides/_rels/slide330.xml.rels><?xml version='1.0' encoding='UTF-8' standalone='yes'?>
<Relationships xmlns="http://schemas.openxmlformats.org/package/2006/relationships"><Relationship Id="rId1" Type="http://schemas.openxmlformats.org/officeDocument/2006/relationships/tags" Target="../tags/tag357.xml"/><Relationship Id="rId2" Type="http://schemas.openxmlformats.org/officeDocument/2006/relationships/slideLayout" Target="../slideLayouts/slideLayout7.xml"/><Relationship Id="rId3" Type="http://schemas.openxmlformats.org/officeDocument/2006/relationships/notesSlide" Target="../notesSlides/notesSlide3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0.xml"/></Relationships>
</file>

<file path=ppt/slides/_rels/slide331.xml.rels><?xml version='1.0' encoding='UTF-8' standalone='yes'?>
<Relationships xmlns="http://schemas.openxmlformats.org/package/2006/relationships"><Relationship Id="rId1" Type="http://schemas.openxmlformats.org/officeDocument/2006/relationships/tags" Target="../tags/tag358.xml"/><Relationship Id="rId2" Type="http://schemas.openxmlformats.org/officeDocument/2006/relationships/slideLayout" Target="../slideLayouts/slideLayout7.xml"/><Relationship Id="rId3" Type="http://schemas.openxmlformats.org/officeDocument/2006/relationships/notesSlide" Target="../notesSlides/notesSlide3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1.xml"/></Relationships>
</file>

<file path=ppt/slides/_rels/slide332.xml.rels><?xml version='1.0' encoding='UTF-8' standalone='yes'?>
<Relationships xmlns="http://schemas.openxmlformats.org/package/2006/relationships"><Relationship Id="rId1" Type="http://schemas.openxmlformats.org/officeDocument/2006/relationships/tags" Target="../tags/tag359.xml"/><Relationship Id="rId2" Type="http://schemas.openxmlformats.org/officeDocument/2006/relationships/slideLayout" Target="../slideLayouts/slideLayout7.xml"/><Relationship Id="rId3" Type="http://schemas.openxmlformats.org/officeDocument/2006/relationships/notesSlide" Target="../notesSlides/notesSlide3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2.xml"/></Relationships>
</file>

<file path=ppt/slides/_rels/slide333.xml.rels><?xml version='1.0' encoding='UTF-8' standalone='yes'?>
<Relationships xmlns="http://schemas.openxmlformats.org/package/2006/relationships"><Relationship Id="rId1" Type="http://schemas.openxmlformats.org/officeDocument/2006/relationships/tags" Target="../tags/tag360.xml"/><Relationship Id="rId2" Type="http://schemas.openxmlformats.org/officeDocument/2006/relationships/slideLayout" Target="../slideLayouts/slideLayout7.xml"/><Relationship Id="rId3" Type="http://schemas.openxmlformats.org/officeDocument/2006/relationships/notesSlide" Target="../notesSlides/notesSlide3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3.xml"/></Relationships>
</file>

<file path=ppt/slides/_rels/slide334.xml.rels><?xml version='1.0' encoding='UTF-8' standalone='yes'?>
<Relationships xmlns="http://schemas.openxmlformats.org/package/2006/relationships"><Relationship Id="rId1" Type="http://schemas.openxmlformats.org/officeDocument/2006/relationships/tags" Target="../tags/tag361.xml"/><Relationship Id="rId2" Type="http://schemas.openxmlformats.org/officeDocument/2006/relationships/slideLayout" Target="../slideLayouts/slideLayout7.xml"/><Relationship Id="rId3" Type="http://schemas.openxmlformats.org/officeDocument/2006/relationships/notesSlide" Target="../notesSlides/notesSlide3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4.xml"/></Relationships>
</file>

<file path=ppt/slides/_rels/slide335.xml.rels><?xml version='1.0' encoding='UTF-8' standalone='yes'?>
<Relationships xmlns="http://schemas.openxmlformats.org/package/2006/relationships"><Relationship Id="rId1" Type="http://schemas.openxmlformats.org/officeDocument/2006/relationships/tags" Target="../tags/tag362.xml"/><Relationship Id="rId2" Type="http://schemas.openxmlformats.org/officeDocument/2006/relationships/slideLayout" Target="../slideLayouts/slideLayout7.xml"/><Relationship Id="rId3" Type="http://schemas.openxmlformats.org/officeDocument/2006/relationships/notesSlide" Target="../notesSlides/notesSlide3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5.xml"/></Relationships>
</file>

<file path=ppt/slides/_rels/slide336.xml.rels><?xml version='1.0' encoding='UTF-8' standalone='yes'?>
<Relationships xmlns="http://schemas.openxmlformats.org/package/2006/relationships"><Relationship Id="rId1" Type="http://schemas.openxmlformats.org/officeDocument/2006/relationships/tags" Target="../tags/tag363.xml"/><Relationship Id="rId2" Type="http://schemas.openxmlformats.org/officeDocument/2006/relationships/slideLayout" Target="../slideLayouts/slideLayout7.xml"/><Relationship Id="rId3" Type="http://schemas.openxmlformats.org/officeDocument/2006/relationships/notesSlide" Target="../notesSlides/notesSlide3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6.xml"/></Relationships>
</file>

<file path=ppt/slides/_rels/slide337.xml.rels><?xml version='1.0' encoding='UTF-8' standalone='yes'?>
<Relationships xmlns="http://schemas.openxmlformats.org/package/2006/relationships"><Relationship Id="rId1" Type="http://schemas.openxmlformats.org/officeDocument/2006/relationships/tags" Target="../tags/tag364.xml"/><Relationship Id="rId2" Type="http://schemas.openxmlformats.org/officeDocument/2006/relationships/slideLayout" Target="../slideLayouts/slideLayout7.xml"/><Relationship Id="rId3" Type="http://schemas.openxmlformats.org/officeDocument/2006/relationships/notesSlide" Target="../notesSlides/notesSlide3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s>
</file>

<file path=ppt/slides/_rels/slide338.xml.rels><?xml version='1.0' encoding='UTF-8' standalone='yes'?>
<Relationships xmlns="http://schemas.openxmlformats.org/package/2006/relationships"><Relationship Id="rId1" Type="http://schemas.openxmlformats.org/officeDocument/2006/relationships/tags" Target="../tags/tag365.xml"/><Relationship Id="rId2" Type="http://schemas.openxmlformats.org/officeDocument/2006/relationships/slideLayout" Target="../slideLayouts/slideLayout7.xml"/><Relationship Id="rId3" Type="http://schemas.openxmlformats.org/officeDocument/2006/relationships/notesSlide" Target="../notesSlides/notesSlide3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8.xml"/></Relationships>
</file>

<file path=ppt/slides/_rels/slide339.xml.rels><?xml version='1.0' encoding='UTF-8' standalone='yes'?>
<Relationships xmlns="http://schemas.openxmlformats.org/package/2006/relationships"><Relationship Id="rId1" Type="http://schemas.openxmlformats.org/officeDocument/2006/relationships/tags" Target="../tags/tag366.xml"/><Relationship Id="rId2" Type="http://schemas.openxmlformats.org/officeDocument/2006/relationships/slideLayout" Target="../slideLayouts/slideLayout7.xml"/><Relationship Id="rId3" Type="http://schemas.openxmlformats.org/officeDocument/2006/relationships/notesSlide" Target="../notesSlides/notesSlide3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9.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xml"/></Relationships>
</file>

<file path=ppt/slides/_rels/slide340.xml.rels><?xml version='1.0' encoding='UTF-8' standalone='yes'?>
<Relationships xmlns="http://schemas.openxmlformats.org/package/2006/relationships"><Relationship Id="rId1" Type="http://schemas.openxmlformats.org/officeDocument/2006/relationships/tags" Target="../tags/tag367.xml"/><Relationship Id="rId2" Type="http://schemas.openxmlformats.org/officeDocument/2006/relationships/slideLayout" Target="../slideLayouts/slideLayout7.xml"/><Relationship Id="rId3" Type="http://schemas.openxmlformats.org/officeDocument/2006/relationships/notesSlide" Target="../notesSlides/notesSlide3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0.xml"/></Relationships>
</file>

<file path=ppt/slides/_rels/slide341.xml.rels><?xml version='1.0' encoding='UTF-8' standalone='yes'?>
<Relationships xmlns="http://schemas.openxmlformats.org/package/2006/relationships"><Relationship Id="rId1" Type="http://schemas.openxmlformats.org/officeDocument/2006/relationships/tags" Target="../tags/tag368.xml"/><Relationship Id="rId2" Type="http://schemas.openxmlformats.org/officeDocument/2006/relationships/slideLayout" Target="../slideLayouts/slideLayout7.xml"/><Relationship Id="rId3" Type="http://schemas.openxmlformats.org/officeDocument/2006/relationships/notesSlide" Target="../notesSlides/notesSlide3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1.xml"/></Relationships>
</file>

<file path=ppt/slides/_rels/slide342.xml.rels><?xml version='1.0' encoding='UTF-8' standalone='yes'?>
<Relationships xmlns="http://schemas.openxmlformats.org/package/2006/relationships"><Relationship Id="rId1" Type="http://schemas.openxmlformats.org/officeDocument/2006/relationships/tags" Target="../tags/tag369.xml"/><Relationship Id="rId2" Type="http://schemas.openxmlformats.org/officeDocument/2006/relationships/slideLayout" Target="../slideLayouts/slideLayout7.xml"/><Relationship Id="rId3" Type="http://schemas.openxmlformats.org/officeDocument/2006/relationships/notesSlide" Target="../notesSlides/notesSlide3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2.xml"/></Relationships>
</file>

<file path=ppt/slides/_rels/slide343.xml.rels><?xml version='1.0' encoding='UTF-8' standalone='yes'?>
<Relationships xmlns="http://schemas.openxmlformats.org/package/2006/relationships"><Relationship Id="rId1" Type="http://schemas.openxmlformats.org/officeDocument/2006/relationships/tags" Target="../tags/tag370.xml"/><Relationship Id="rId2" Type="http://schemas.openxmlformats.org/officeDocument/2006/relationships/slideLayout" Target="../slideLayouts/slideLayout7.xml"/><Relationship Id="rId3" Type="http://schemas.openxmlformats.org/officeDocument/2006/relationships/notesSlide" Target="../notesSlides/notesSlide3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3.xml"/></Relationships>
</file>

<file path=ppt/slides/_rels/slide344.xml.rels><?xml version='1.0' encoding='UTF-8' standalone='yes'?>
<Relationships xmlns="http://schemas.openxmlformats.org/package/2006/relationships"><Relationship Id="rId1" Type="http://schemas.openxmlformats.org/officeDocument/2006/relationships/tags" Target="../tags/tag371.xml"/><Relationship Id="rId2" Type="http://schemas.openxmlformats.org/officeDocument/2006/relationships/slideLayout" Target="../slideLayouts/slideLayout7.xml"/><Relationship Id="rId3" Type="http://schemas.openxmlformats.org/officeDocument/2006/relationships/notesSlide" Target="../notesSlides/notesSlide3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4.xml"/></Relationships>
</file>

<file path=ppt/slides/_rels/slide345.xml.rels><?xml version='1.0' encoding='UTF-8' standalone='yes'?>
<Relationships xmlns="http://schemas.openxmlformats.org/package/2006/relationships"><Relationship Id="rId1" Type="http://schemas.openxmlformats.org/officeDocument/2006/relationships/tags" Target="../tags/tag372.xml"/><Relationship Id="rId2" Type="http://schemas.openxmlformats.org/officeDocument/2006/relationships/slideLayout" Target="../slideLayouts/slideLayout7.xml"/><Relationship Id="rId3" Type="http://schemas.openxmlformats.org/officeDocument/2006/relationships/notesSlide" Target="../notesSlides/notesSlide3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5.xml"/></Relationships>
</file>

<file path=ppt/slides/_rels/slide346.xml.rels><?xml version='1.0' encoding='UTF-8' standalone='yes'?>
<Relationships xmlns="http://schemas.openxmlformats.org/package/2006/relationships"><Relationship Id="rId1" Type="http://schemas.openxmlformats.org/officeDocument/2006/relationships/tags" Target="../tags/tag373.xml"/><Relationship Id="rId2" Type="http://schemas.openxmlformats.org/officeDocument/2006/relationships/slideLayout" Target="../slideLayouts/slideLayout7.xml"/><Relationship Id="rId3" Type="http://schemas.openxmlformats.org/officeDocument/2006/relationships/notesSlide" Target="../notesSlides/notesSlide3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6.xml"/></Relationships>
</file>

<file path=ppt/slides/_rels/slide347.xml.rels><?xml version='1.0' encoding='UTF-8' standalone='yes'?>
<Relationships xmlns="http://schemas.openxmlformats.org/package/2006/relationships"><Relationship Id="rId1" Type="http://schemas.openxmlformats.org/officeDocument/2006/relationships/tags" Target="../tags/tag374.xml"/><Relationship Id="rId2" Type="http://schemas.openxmlformats.org/officeDocument/2006/relationships/slideLayout" Target="../slideLayouts/slideLayout7.xml"/><Relationship Id="rId3" Type="http://schemas.openxmlformats.org/officeDocument/2006/relationships/notesSlide" Target="../notesSlides/notesSlide3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7.xml"/></Relationships>
</file>

<file path=ppt/slides/_rels/slide348.xml.rels><?xml version='1.0' encoding='UTF-8' standalone='yes'?>
<Relationships xmlns="http://schemas.openxmlformats.org/package/2006/relationships"><Relationship Id="rId1" Type="http://schemas.openxmlformats.org/officeDocument/2006/relationships/tags" Target="../tags/tag375.xml"/><Relationship Id="rId2" Type="http://schemas.openxmlformats.org/officeDocument/2006/relationships/slideLayout" Target="../slideLayouts/slideLayout7.xml"/><Relationship Id="rId3" Type="http://schemas.openxmlformats.org/officeDocument/2006/relationships/notesSlide" Target="../notesSlides/notesSlide3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8.xml"/></Relationships>
</file>

<file path=ppt/slides/_rels/slide349.xml.rels><?xml version='1.0' encoding='UTF-8' standalone='yes'?>
<Relationships xmlns="http://schemas.openxmlformats.org/package/2006/relationships"><Relationship Id="rId1" Type="http://schemas.openxmlformats.org/officeDocument/2006/relationships/tags" Target="../tags/tag376.xml"/><Relationship Id="rId2" Type="http://schemas.openxmlformats.org/officeDocument/2006/relationships/slideLayout" Target="../slideLayouts/slideLayout7.xml"/><Relationship Id="rId3" Type="http://schemas.openxmlformats.org/officeDocument/2006/relationships/notesSlide" Target="../notesSlides/notesSlide3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xml"/></Relationships>
</file>

<file path=ppt/slides/_rels/slide350.xml.rels><?xml version='1.0' encoding='UTF-8' standalone='yes'?>
<Relationships xmlns="http://schemas.openxmlformats.org/package/2006/relationships"><Relationship Id="rId1" Type="http://schemas.openxmlformats.org/officeDocument/2006/relationships/tags" Target="../tags/tag377.xml"/><Relationship Id="rId2" Type="http://schemas.openxmlformats.org/officeDocument/2006/relationships/slideLayout" Target="../slideLayouts/slideLayout7.xml"/><Relationship Id="rId3" Type="http://schemas.openxmlformats.org/officeDocument/2006/relationships/notesSlide" Target="../notesSlides/notesSlide3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0.xml"/></Relationships>
</file>

<file path=ppt/slides/_rels/slide351.xml.rels><?xml version='1.0' encoding='UTF-8' standalone='yes'?>
<Relationships xmlns="http://schemas.openxmlformats.org/package/2006/relationships"><Relationship Id="rId1" Type="http://schemas.openxmlformats.org/officeDocument/2006/relationships/tags" Target="../tags/tag378.xml"/><Relationship Id="rId2" Type="http://schemas.openxmlformats.org/officeDocument/2006/relationships/slideLayout" Target="../slideLayouts/slideLayout7.xml"/><Relationship Id="rId3" Type="http://schemas.openxmlformats.org/officeDocument/2006/relationships/notesSlide" Target="../notesSlides/notesSlide3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1.xml"/></Relationships>
</file>

<file path=ppt/slides/_rels/slide352.xml.rels><?xml version='1.0' encoding='UTF-8' standalone='yes'?>
<Relationships xmlns="http://schemas.openxmlformats.org/package/2006/relationships"><Relationship Id="rId1" Type="http://schemas.openxmlformats.org/officeDocument/2006/relationships/tags" Target="../tags/tag379.xml"/><Relationship Id="rId2" Type="http://schemas.openxmlformats.org/officeDocument/2006/relationships/slideLayout" Target="../slideLayouts/slideLayout7.xml"/><Relationship Id="rId3" Type="http://schemas.openxmlformats.org/officeDocument/2006/relationships/notesSlide" Target="../notesSlides/notesSlide3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2.xml"/></Relationships>
</file>

<file path=ppt/slides/_rels/slide353.xml.rels><?xml version='1.0' encoding='UTF-8' standalone='yes'?>
<Relationships xmlns="http://schemas.openxmlformats.org/package/2006/relationships"><Relationship Id="rId1" Type="http://schemas.openxmlformats.org/officeDocument/2006/relationships/tags" Target="../tags/tag380.xml"/><Relationship Id="rId2" Type="http://schemas.openxmlformats.org/officeDocument/2006/relationships/slideLayout" Target="../slideLayouts/slideLayout7.xml"/><Relationship Id="rId3" Type="http://schemas.openxmlformats.org/officeDocument/2006/relationships/notesSlide" Target="../notesSlides/notesSlide3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3.xml"/></Relationships>
</file>

<file path=ppt/slides/_rels/slide354.xml.rels><?xml version='1.0' encoding='UTF-8' standalone='yes'?>
<Relationships xmlns="http://schemas.openxmlformats.org/package/2006/relationships"><Relationship Id="rId1" Type="http://schemas.openxmlformats.org/officeDocument/2006/relationships/tags" Target="../tags/tag381.xml"/><Relationship Id="rId2" Type="http://schemas.openxmlformats.org/officeDocument/2006/relationships/slideLayout" Target="../slideLayouts/slideLayout7.xml"/><Relationship Id="rId3" Type="http://schemas.openxmlformats.org/officeDocument/2006/relationships/notesSlide" Target="../notesSlides/notesSlide3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4.xml"/></Relationships>
</file>

<file path=ppt/slides/_rels/slide355.xml.rels><?xml version='1.0' encoding='UTF-8' standalone='yes'?>
<Relationships xmlns="http://schemas.openxmlformats.org/package/2006/relationships"><Relationship Id="rId1" Type="http://schemas.openxmlformats.org/officeDocument/2006/relationships/tags" Target="../tags/tag382.xml"/><Relationship Id="rId2" Type="http://schemas.openxmlformats.org/officeDocument/2006/relationships/slideLayout" Target="../slideLayouts/slideLayout7.xml"/><Relationship Id="rId3" Type="http://schemas.openxmlformats.org/officeDocument/2006/relationships/notesSlide" Target="../notesSlides/notesSlide3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5.xml"/></Relationships>
</file>

<file path=ppt/slides/_rels/slide356.xml.rels><?xml version='1.0' encoding='UTF-8' standalone='yes'?>
<Relationships xmlns="http://schemas.openxmlformats.org/package/2006/relationships"><Relationship Id="rId1" Type="http://schemas.openxmlformats.org/officeDocument/2006/relationships/tags" Target="../tags/tag383.xml"/><Relationship Id="rId2" Type="http://schemas.openxmlformats.org/officeDocument/2006/relationships/slideLayout" Target="../slideLayouts/slideLayout7.xml"/><Relationship Id="rId3" Type="http://schemas.openxmlformats.org/officeDocument/2006/relationships/notesSlide" Target="../notesSlides/notesSlide3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6.xml"/></Relationships>
</file>

<file path=ppt/slides/_rels/slide357.xml.rels><?xml version='1.0' encoding='UTF-8' standalone='yes'?>
<Relationships xmlns="http://schemas.openxmlformats.org/package/2006/relationships"><Relationship Id="rId1" Type="http://schemas.openxmlformats.org/officeDocument/2006/relationships/tags" Target="../tags/tag384.xml"/><Relationship Id="rId2" Type="http://schemas.openxmlformats.org/officeDocument/2006/relationships/slideLayout" Target="../slideLayouts/slideLayout7.xml"/><Relationship Id="rId3" Type="http://schemas.openxmlformats.org/officeDocument/2006/relationships/notesSlide" Target="../notesSlides/notesSlide3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7.xml"/></Relationships>
</file>

<file path=ppt/slides/_rels/slide358.xml.rels><?xml version='1.0' encoding='UTF-8' standalone='yes'?>
<Relationships xmlns="http://schemas.openxmlformats.org/package/2006/relationships"><Relationship Id="rId1" Type="http://schemas.openxmlformats.org/officeDocument/2006/relationships/tags" Target="../tags/tag385.xml"/><Relationship Id="rId2" Type="http://schemas.openxmlformats.org/officeDocument/2006/relationships/slideLayout" Target="../slideLayouts/slideLayout7.xml"/><Relationship Id="rId3" Type="http://schemas.openxmlformats.org/officeDocument/2006/relationships/notesSlide" Target="../notesSlides/notesSlide3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8.xml"/></Relationships>
</file>

<file path=ppt/slides/_rels/slide359.xml.rels><?xml version='1.0' encoding='UTF-8' standalone='yes'?>
<Relationships xmlns="http://schemas.openxmlformats.org/package/2006/relationships"><Relationship Id="rId1" Type="http://schemas.openxmlformats.org/officeDocument/2006/relationships/tags" Target="../tags/tag386.xml"/><Relationship Id="rId2" Type="http://schemas.openxmlformats.org/officeDocument/2006/relationships/slideLayout" Target="../slideLayouts/slideLayout7.xml"/><Relationship Id="rId3" Type="http://schemas.openxmlformats.org/officeDocument/2006/relationships/notesSlide" Target="../notesSlides/notesSlide3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9.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xml"/></Relationships>
</file>

<file path=ppt/slides/_rels/slide360.xml.rels><?xml version='1.0' encoding='UTF-8' standalone='yes'?>
<Relationships xmlns="http://schemas.openxmlformats.org/package/2006/relationships"><Relationship Id="rId1" Type="http://schemas.openxmlformats.org/officeDocument/2006/relationships/tags" Target="../tags/tag387.xml"/><Relationship Id="rId2" Type="http://schemas.openxmlformats.org/officeDocument/2006/relationships/slideLayout" Target="../slideLayouts/slideLayout7.xml"/><Relationship Id="rId3" Type="http://schemas.openxmlformats.org/officeDocument/2006/relationships/notesSlide" Target="../notesSlides/notesSlide3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0.xml"/></Relationships>
</file>

<file path=ppt/slides/_rels/slide361.xml.rels><?xml version='1.0' encoding='UTF-8' standalone='yes'?>
<Relationships xmlns="http://schemas.openxmlformats.org/package/2006/relationships"><Relationship Id="rId1" Type="http://schemas.openxmlformats.org/officeDocument/2006/relationships/tags" Target="../tags/tag388.xml"/><Relationship Id="rId2" Type="http://schemas.openxmlformats.org/officeDocument/2006/relationships/slideLayout" Target="../slideLayouts/slideLayout7.xml"/><Relationship Id="rId3" Type="http://schemas.openxmlformats.org/officeDocument/2006/relationships/notesSlide" Target="../notesSlides/notesSlide3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s>
</file>

<file path=ppt/slides/_rels/slide362.xml.rels><?xml version='1.0' encoding='UTF-8' standalone='yes'?>
<Relationships xmlns="http://schemas.openxmlformats.org/package/2006/relationships"><Relationship Id="rId1" Type="http://schemas.openxmlformats.org/officeDocument/2006/relationships/tags" Target="../tags/tag389.xml"/><Relationship Id="rId2" Type="http://schemas.openxmlformats.org/officeDocument/2006/relationships/slideLayout" Target="../slideLayouts/slideLayout7.xml"/><Relationship Id="rId3" Type="http://schemas.openxmlformats.org/officeDocument/2006/relationships/notesSlide" Target="../notesSlides/notesSlide3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2.xml"/></Relationships>
</file>

<file path=ppt/slides/_rels/slide363.xml.rels><?xml version='1.0' encoding='UTF-8' standalone='yes'?>
<Relationships xmlns="http://schemas.openxmlformats.org/package/2006/relationships"><Relationship Id="rId1" Type="http://schemas.openxmlformats.org/officeDocument/2006/relationships/tags" Target="../tags/tag390.xml"/><Relationship Id="rId2" Type="http://schemas.openxmlformats.org/officeDocument/2006/relationships/slideLayout" Target="../slideLayouts/slideLayout7.xml"/><Relationship Id="rId3" Type="http://schemas.openxmlformats.org/officeDocument/2006/relationships/notesSlide" Target="../notesSlides/notesSlide3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3.xml"/></Relationships>
</file>

<file path=ppt/slides/_rels/slide364.xml.rels><?xml version='1.0' encoding='UTF-8' standalone='yes'?>
<Relationships xmlns="http://schemas.openxmlformats.org/package/2006/relationships"><Relationship Id="rId1" Type="http://schemas.openxmlformats.org/officeDocument/2006/relationships/tags" Target="../tags/tag391.xml"/><Relationship Id="rId2" Type="http://schemas.openxmlformats.org/officeDocument/2006/relationships/slideLayout" Target="../slideLayouts/slideLayout7.xml"/><Relationship Id="rId3" Type="http://schemas.openxmlformats.org/officeDocument/2006/relationships/notesSlide" Target="../notesSlides/notesSlide3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4.xml"/></Relationships>
</file>

<file path=ppt/slides/_rels/slide365.xml.rels><?xml version='1.0' encoding='UTF-8' standalone='yes'?>
<Relationships xmlns="http://schemas.openxmlformats.org/package/2006/relationships"><Relationship Id="rId1" Type="http://schemas.openxmlformats.org/officeDocument/2006/relationships/tags" Target="../tags/tag392.xml"/><Relationship Id="rId2" Type="http://schemas.openxmlformats.org/officeDocument/2006/relationships/slideLayout" Target="../slideLayouts/slideLayout7.xml"/><Relationship Id="rId3" Type="http://schemas.openxmlformats.org/officeDocument/2006/relationships/notesSlide" Target="../notesSlides/notesSlide3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5.xml"/></Relationships>
</file>

<file path=ppt/slides/_rels/slide366.xml.rels><?xml version='1.0' encoding='UTF-8' standalone='yes'?>
<Relationships xmlns="http://schemas.openxmlformats.org/package/2006/relationships"><Relationship Id="rId1" Type="http://schemas.openxmlformats.org/officeDocument/2006/relationships/tags" Target="../tags/tag393.xml"/><Relationship Id="rId2" Type="http://schemas.openxmlformats.org/officeDocument/2006/relationships/slideLayout" Target="../slideLayouts/slideLayout7.xml"/><Relationship Id="rId3" Type="http://schemas.openxmlformats.org/officeDocument/2006/relationships/notesSlide" Target="../notesSlides/notesSlide3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6.xml"/></Relationships>
</file>

<file path=ppt/slides/_rels/slide367.xml.rels><?xml version='1.0' encoding='UTF-8' standalone='yes'?>
<Relationships xmlns="http://schemas.openxmlformats.org/package/2006/relationships"><Relationship Id="rId1" Type="http://schemas.openxmlformats.org/officeDocument/2006/relationships/tags" Target="../tags/tag394.xml"/><Relationship Id="rId2" Type="http://schemas.openxmlformats.org/officeDocument/2006/relationships/slideLayout" Target="../slideLayouts/slideLayout7.xml"/><Relationship Id="rId3" Type="http://schemas.openxmlformats.org/officeDocument/2006/relationships/notesSlide" Target="../notesSlides/notesSlide3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7.xml"/></Relationships>
</file>

<file path=ppt/slides/_rels/slide368.xml.rels><?xml version='1.0' encoding='UTF-8' standalone='yes'?>
<Relationships xmlns="http://schemas.openxmlformats.org/package/2006/relationships"><Relationship Id="rId1" Type="http://schemas.openxmlformats.org/officeDocument/2006/relationships/tags" Target="../tags/tag395.xml"/><Relationship Id="rId2" Type="http://schemas.openxmlformats.org/officeDocument/2006/relationships/slideLayout" Target="../slideLayouts/slideLayout7.xml"/><Relationship Id="rId3" Type="http://schemas.openxmlformats.org/officeDocument/2006/relationships/notesSlide" Target="../notesSlides/notesSlide3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8.xml"/></Relationships>
</file>

<file path=ppt/slides/_rels/slide369.xml.rels><?xml version='1.0' encoding='UTF-8' standalone='yes'?>
<Relationships xmlns="http://schemas.openxmlformats.org/package/2006/relationships"><Relationship Id="rId1" Type="http://schemas.openxmlformats.org/officeDocument/2006/relationships/tags" Target="../tags/tag396.xml"/><Relationship Id="rId2" Type="http://schemas.openxmlformats.org/officeDocument/2006/relationships/slideLayout" Target="../slideLayouts/slideLayout7.xml"/><Relationship Id="rId3" Type="http://schemas.openxmlformats.org/officeDocument/2006/relationships/notesSlide" Target="../notesSlides/notesSlide3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9.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s>
</file>

<file path=ppt/slides/_rels/slide370.xml.rels><?xml version='1.0' encoding='UTF-8' standalone='yes'?>
<Relationships xmlns="http://schemas.openxmlformats.org/package/2006/relationships"><Relationship Id="rId1" Type="http://schemas.openxmlformats.org/officeDocument/2006/relationships/tags" Target="../tags/tag397.xml"/><Relationship Id="rId2" Type="http://schemas.openxmlformats.org/officeDocument/2006/relationships/slideLayout" Target="../slideLayouts/slideLayout7.xml"/><Relationship Id="rId3" Type="http://schemas.openxmlformats.org/officeDocument/2006/relationships/notesSlide" Target="../notesSlides/notesSlide3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0.xml"/></Relationships>
</file>

<file path=ppt/slides/_rels/slide371.xml.rels><?xml version='1.0' encoding='UTF-8' standalone='yes'?>
<Relationships xmlns="http://schemas.openxmlformats.org/package/2006/relationships"><Relationship Id="rId1" Type="http://schemas.openxmlformats.org/officeDocument/2006/relationships/tags" Target="../tags/tag398.xml"/><Relationship Id="rId2" Type="http://schemas.openxmlformats.org/officeDocument/2006/relationships/slideLayout" Target="../slideLayouts/slideLayout7.xml"/><Relationship Id="rId3" Type="http://schemas.openxmlformats.org/officeDocument/2006/relationships/notesSlide" Target="../notesSlides/notesSlide3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1.xml"/></Relationships>
</file>

<file path=ppt/slides/_rels/slide372.xml.rels><?xml version='1.0' encoding='UTF-8' standalone='yes'?>
<Relationships xmlns="http://schemas.openxmlformats.org/package/2006/relationships"><Relationship Id="rId1" Type="http://schemas.openxmlformats.org/officeDocument/2006/relationships/tags" Target="../tags/tag399.xml"/><Relationship Id="rId2" Type="http://schemas.openxmlformats.org/officeDocument/2006/relationships/slideLayout" Target="../slideLayouts/slideLayout7.xml"/><Relationship Id="rId3" Type="http://schemas.openxmlformats.org/officeDocument/2006/relationships/notesSlide" Target="../notesSlides/notesSlide3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2.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1.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7.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3.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xml"/></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notesSlide" Target="../notesSlides/notesSlide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xml"/></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notesSlide" Target="../notesSlides/notesSlide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xml"/></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notesSlide" Target="../notesSlides/notesSlide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xml"/></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notesSlide" Target="../notesSlides/notesSlide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xml"/></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notesSlide" Target="../notesSlides/notesSlide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9.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xml"/></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notesSlide" Target="../notesSlides/notesSlide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xml"/></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notesSlide" Target="../notesSlides/notesSlide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notesSlide" Target="../notesSlides/notesSlide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xml"/></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notesSlide" Target="../notesSlides/notesSlide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xml"/></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notesSlide" Target="../notesSlides/notesSlide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4.xml"/></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notesSlide" Target="../notesSlides/notesSlide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5.xml"/></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notesSlide" Target="../notesSlides/notesSlide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6.xml"/></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notesSlide" Target="../notesSlides/notesSlide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7.xml"/></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notesSlide" Target="../notesSlides/notesSlide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8.xml"/></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notesSlide" Target="../notesSlides/notesSlide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9.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xml"/></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notesSlide" Target="../notesSlides/notesSlide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0.xml"/></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notesSlide" Target="../notesSlides/notesSlide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1.xml"/></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notesSlide" Target="../notesSlides/notesSlide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2.xml"/></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notesSlide" Target="../notesSlides/notesSlide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notesSlide" Target="../notesSlides/notesSlide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4.xml"/></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notesSlide" Target="../notesSlides/notesSlide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5.xml"/></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notesSlide" Target="../notesSlides/notesSlide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6.xml"/></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notesSlide" Target="../notesSlides/notesSlide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7.xml"/></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notesSlide" Target="../notesSlides/notesSlide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8.xml"/></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notesSlide" Target="../notesSlides/notesSlide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9.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xml"/></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notesSlide" Target="../notesSlides/notesSlide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0.xml"/></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notesSlide" Target="../notesSlides/notesSlide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1.xml"/></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notesSlide" Target="../notesSlides/notesSlide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2.xml"/></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notesSlide" Target="../notesSlides/notesSlide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3.xml"/></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notesSlide" Target="../notesSlides/notesSlide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4.xml"/></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notesSlide" Target="../notesSlides/notesSlide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notesSlide" Target="../notesSlides/notesSlide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6.xml"/></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notesSlide" Target="../notesSlides/notesSlide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7.xml"/></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notesSlide" Target="../notesSlides/notesSlide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8.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notesSlide" Target="../notesSlides/notesSlide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9.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xml"/></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notesSlide" Target="../notesSlides/notesSlide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0.xml"/></Relationships>
</file>

<file path=ppt/slides/_rels/slide91.xml.rels><?xml version='1.0' encoding='UTF-8' standalone='yes'?>
<Relationships xmlns="http://schemas.openxmlformats.org/package/2006/relationships"><Relationship Id="rId1" Type="http://schemas.openxmlformats.org/officeDocument/2006/relationships/tags" Target="../tags/tag118.xml"/><Relationship Id="rId2" Type="http://schemas.openxmlformats.org/officeDocument/2006/relationships/slideLayout" Target="../slideLayouts/slideLayout7.xml"/><Relationship Id="rId3" Type="http://schemas.openxmlformats.org/officeDocument/2006/relationships/notesSlide" Target="../notesSlides/notesSlide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1.xml"/></Relationships>
</file>

<file path=ppt/slides/_rels/slide92.xml.rels><?xml version='1.0' encoding='UTF-8' standalone='yes'?>
<Relationships xmlns="http://schemas.openxmlformats.org/package/2006/relationships"><Relationship Id="rId1" Type="http://schemas.openxmlformats.org/officeDocument/2006/relationships/tags" Target="../tags/tag119.xml"/><Relationship Id="rId2" Type="http://schemas.openxmlformats.org/officeDocument/2006/relationships/slideLayout" Target="../slideLayouts/slideLayout7.xml"/><Relationship Id="rId3" Type="http://schemas.openxmlformats.org/officeDocument/2006/relationships/notesSlide" Target="../notesSlides/notesSlide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2.xml"/></Relationships>
</file>

<file path=ppt/slides/_rels/slide93.xml.rels><?xml version='1.0' encoding='UTF-8' standalone='yes'?>
<Relationships xmlns="http://schemas.openxmlformats.org/package/2006/relationships"><Relationship Id="rId1" Type="http://schemas.openxmlformats.org/officeDocument/2006/relationships/tags" Target="../tags/tag120.xml"/><Relationship Id="rId2" Type="http://schemas.openxmlformats.org/officeDocument/2006/relationships/slideLayout" Target="../slideLayouts/slideLayout7.xml"/><Relationship Id="rId3" Type="http://schemas.openxmlformats.org/officeDocument/2006/relationships/notesSlide" Target="../notesSlides/notesSlide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3.xml"/></Relationships>
</file>

<file path=ppt/slides/_rels/slide94.xml.rels><?xml version='1.0' encoding='UTF-8' standalone='yes'?>
<Relationships xmlns="http://schemas.openxmlformats.org/package/2006/relationships"><Relationship Id="rId1" Type="http://schemas.openxmlformats.org/officeDocument/2006/relationships/tags" Target="../tags/tag121.xml"/><Relationship Id="rId2" Type="http://schemas.openxmlformats.org/officeDocument/2006/relationships/slideLayout" Target="../slideLayouts/slideLayout7.xml"/><Relationship Id="rId3" Type="http://schemas.openxmlformats.org/officeDocument/2006/relationships/notesSlide" Target="../notesSlides/notesSlide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4.xml"/></Relationships>
</file>

<file path=ppt/slides/_rels/slide95.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slideLayout" Target="../slideLayouts/slideLayout7.xml"/><Relationship Id="rId3" Type="http://schemas.openxmlformats.org/officeDocument/2006/relationships/notesSlide" Target="../notesSlides/notesSlide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5.xml"/></Relationships>
</file>

<file path=ppt/slides/_rels/slide96.xml.rels><?xml version='1.0' encoding='UTF-8' standalone='yes'?>
<Relationships xmlns="http://schemas.openxmlformats.org/package/2006/relationships"><Relationship Id="rId1" Type="http://schemas.openxmlformats.org/officeDocument/2006/relationships/tags" Target="../tags/tag123.xml"/><Relationship Id="rId2" Type="http://schemas.openxmlformats.org/officeDocument/2006/relationships/slideLayout" Target="../slideLayouts/slideLayout7.xml"/><Relationship Id="rId3" Type="http://schemas.openxmlformats.org/officeDocument/2006/relationships/notesSlide" Target="../notesSlides/notesSlide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6.xml"/></Relationships>
</file>

<file path=ppt/slides/_rels/slide97.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slideLayout" Target="../slideLayouts/slideLayout7.xml"/><Relationship Id="rId3" Type="http://schemas.openxmlformats.org/officeDocument/2006/relationships/notesSlide" Target="../notesSlides/notesSlide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s>
</file>

<file path=ppt/slides/_rels/slide98.xml.rels><?xml version='1.0' encoding='UTF-8' standalone='yes'?>
<Relationships xmlns="http://schemas.openxmlformats.org/package/2006/relationships"><Relationship Id="rId1" Type="http://schemas.openxmlformats.org/officeDocument/2006/relationships/tags" Target="../tags/tag125.xml"/><Relationship Id="rId2" Type="http://schemas.openxmlformats.org/officeDocument/2006/relationships/slideLayout" Target="../slideLayouts/slideLayout7.xml"/><Relationship Id="rId3" Type="http://schemas.openxmlformats.org/officeDocument/2006/relationships/notesSlide" Target="../notesSlides/notesSlide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8.xml"/></Relationships>
</file>

<file path=ppt/slides/_rels/slide99.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Layout" Target="../slideLayouts/slideLayout7.xml"/><Relationship Id="rId3" Type="http://schemas.openxmlformats.org/officeDocument/2006/relationships/notesSlide" Target="../notesSlides/notesSlide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Personal Care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4.8%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675086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Hydro Stubble Eraser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2118100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Quattro For Men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2616570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Hydro 3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2442791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Hydro Stubble Eraser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1160898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Schick Classic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936773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Schick Injector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9514694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5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2130464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5-Blade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4655071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Stylish 5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4552948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Stylish 3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247693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Easy Fit 3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13907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Xtreme 4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335292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Pbg Pl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9537850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3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14102919"/>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Hydro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4244165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2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85599495"/>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Quattro For Men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1767540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4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8202122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Schick Classic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1219609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Schick Original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3112091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5587005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Stylish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93948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Schick Classic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6133262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Speed 3 Sensitive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4830511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Essential 2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84523076"/>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Stylish 3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9554825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Caliber 4 Max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2408136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Pbg Pl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89149435"/>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Cremo vs. Competition | P12M | Bj's And Sam's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59.0% | -3.9%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15.0% | +3.5%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68663395"/>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3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37.4%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70249143"/>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Pbg Pl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-4.2%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6649152"/>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Cremo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40328191"/>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3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984063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Schick Injector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3601318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Hydro 5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9582944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Quattro For Men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07298638"/>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Hydro 3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00152699"/>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Hydro Stubble Eraser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8762515"/>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Schick Injector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94947361"/>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5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23718140"/>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5-Blade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5648424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Stylish 5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97966688"/>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Stylish 3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0288617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Easy Fit 3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75883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Schick Original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5583814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3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48750053"/>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Hydro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7972785"/>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2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1123480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Quattro For Men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6051820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4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89144449"/>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Schick Original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1813838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04842587"/>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Stylish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2805143"/>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Speed 3 Sensitive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55823471"/>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Essential 2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199318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Xtreme 5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1689503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The Stylish 3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82541488"/>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Caliber 4 Max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29567720"/>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Pbg Pl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840392"/>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Personal Care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21583015"/>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Personal Care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69907446"/>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Personal Care vs. Competition | P12M | Bj's And Sam's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59.0% | -3.9%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15.0% | +3.5%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11475747"/>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Personal Care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37.4%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19422374"/>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Personal Care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31099514"/>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Personal Care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95452006"/>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Cremo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058739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5-Blade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83207708"/>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3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96529384"/>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Hydro 5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90086273"/>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Quattro For Men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2555288"/>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Hydro 3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08826179"/>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Hydro Stubble Eraser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94428636"/>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Schick Classic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911999"/>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Schick Injector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75086274"/>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5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335213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5-Blade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62538683"/>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Stylish 5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863203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The Stylish 5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93147422"/>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Stylish 3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96103727"/>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Easy Fit 3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50058301"/>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Pbg Pl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69293783"/>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3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03686747"/>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Hydro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45698566"/>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2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73726770"/>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Quattro For Men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15416764"/>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4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49647950"/>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Schick Classic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83647882"/>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Schick Original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547323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Speed 3 Sensitive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34621404"/>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46800285"/>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Stylish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02838108"/>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Speed 3 Sensitive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36919785"/>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Essential 2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79950140"/>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Stylish 3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38961975"/>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Caliber 4 Max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30101642"/>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Pbg Pl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77448215"/>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Cremo vs. Competition | P12M | Bj's And Sam's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59.0% | -3.9%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15.0% | +3.5%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28267638"/>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3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37.4%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53162722"/>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Pbg Pl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-4.2%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62467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The Essential 2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93403432"/>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Cremo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4224571"/>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3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58138510"/>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Hydro 5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44312244"/>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Quattro For Men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76625559"/>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Hydro 3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27138846"/>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Hydro Stubble Eraser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97411008"/>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Schick Injector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49907562"/>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5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0093784"/>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5-Blade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54444169"/>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Stylish 5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22569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Personal Care vs. Competition | P12M | Bj's And Sam's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74.0%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37.4%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674381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The Stylish 3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16551821"/>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Stylish 3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27094256"/>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Easy Fit 3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39024430"/>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3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18734385"/>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Hydro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48199916"/>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2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02038860"/>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Quattro For Men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32467678"/>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4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44585332"/>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Schick Original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20385940"/>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Xtreme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96567343"/>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Stylish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876484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Caliber 4 Max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7514965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Speed 3 Sensitive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86796153"/>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Essential 2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57147857"/>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The Stylish 3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11922498"/>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Caliber 4 Max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58060906"/>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Pbg Pl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9073425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Personal Care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-24.4%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47057307"/>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Personal Care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45246894"/>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Personal Care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92889074"/>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Personal Care vs. Competition | P12M | Bj's And Sam's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15.0% | +5.2%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51188490"/>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Personal Care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35.4% | -6.2%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373550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Easy Fit 3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48353422"/>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Personal Care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-56.0%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94203400"/>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Personal Care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30362008"/>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Personal Care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44729145"/>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Cremo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-8.2%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57022627"/>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5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-16.2%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23109899"/>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Quattro For Men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02360852"/>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3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83171685"/>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Stubble Eraser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94349342"/>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5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00296072"/>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5-Blade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165674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Pbg Pl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5625741"/>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5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76791399"/>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3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45212169"/>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Easy Fit 3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07396129"/>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Pbg Pl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2344162"/>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Cremo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96860959"/>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5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60955960"/>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Quattro For Men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10339047"/>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3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8791742"/>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Stubble Eraser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95730601"/>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Schick Injector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188123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Cremo vs. Competition | P12M | Bj's And Sam's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74.0%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30060156"/>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5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4593265"/>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5-Blade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8766812"/>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5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5855545"/>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Easy Fit 3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88779855"/>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Pbg Pl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30988208"/>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3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86953017"/>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96265795"/>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2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82314491"/>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Quattro For Men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29099694"/>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4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583552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Xtreme 3 vs. Competition | P12M | Bj's And Sam's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74.0%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37.4%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96621555"/>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Schick Classic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15265159"/>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Schick Original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34844289"/>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90482117"/>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52882420"/>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Speed 3 Sensitive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78598461"/>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Essential 2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4079539"/>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3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5973040"/>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Caliber 4 Max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79825594"/>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Pbg Pl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81738722"/>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Cremo vs. Competition | P12M | Bj's And Sam's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15.0% | +5.2%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009592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Pbg Pl vs. Competition | P12M | Bj's And Sam's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74.0%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-4.2%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65292771"/>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3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35.4% | -6.2%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25495587"/>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Pbg Pl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-6.2%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44634713"/>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Cremo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-15.0%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97691333"/>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5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44596908"/>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Quattro For Men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87973789"/>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3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40536056"/>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Stubble Eraser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36485136"/>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5-Blade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7584918"/>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5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70435626"/>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3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26555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Cremo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13318692"/>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Easy Fit 3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9145722"/>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Cremo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12262927"/>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5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92335045"/>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Quattro For Men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94538015"/>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3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6849634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Stubble Eraser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93687049"/>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Schick Injector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83092018"/>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5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49458542"/>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5-Blade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21013320"/>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5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425990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Xtreme 3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66906962"/>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Easy Fit 3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05892826"/>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3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09825435"/>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Hydro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49892968"/>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2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43418533"/>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Quattro For Men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48687042"/>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4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33006001"/>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Schick Original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94772697"/>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Xtreme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91364836"/>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26406424"/>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Speed 3 Sensitive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486250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Hydro 5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92964310"/>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Essential 2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40322838"/>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The Stylish 3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60023960"/>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Caliber 4 Max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72033553"/>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Pbg Pl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29770045"/>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Personal Care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-24.4%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72590854"/>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Personal Care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88072180"/>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Personal Care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08535969"/>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Personal Care vs. Competition | P12M | Bj's And Sam's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15.0% | +5.2%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16192599"/>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Personal Care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35.4% | -6.2%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78631125"/>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Personal Care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-56.0%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74901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Personal Care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396958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Xtreme 2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20762670"/>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Personal Care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84465676"/>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Personal Care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26226050"/>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Cremo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-8.2%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96070140"/>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5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-16.2%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04061487"/>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Quattro For Men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19106806"/>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3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89510993"/>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Stubble Eraser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96313362"/>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5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50878957"/>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5-Blade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98445336"/>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5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956680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Quattro For Men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08066241"/>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3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33096166"/>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Easy Fit 3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69184865"/>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Pbg Pl vs. Competition | P12M | National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87205036"/>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Cremo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47396490"/>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5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54694764"/>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Quattro For Men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82828487"/>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3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66198046"/>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Stubble Eraser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65672639"/>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Schick Injector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20468100"/>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5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89677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Hydro 3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80727325"/>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5-Blade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36415790"/>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5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6240577"/>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Easy Fit 3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63139381"/>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Pbg Pl vs. Competition | P12M | National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03625649"/>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3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69070546"/>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89102070"/>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2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20168110"/>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Quattro For Men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92785207"/>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4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04243306"/>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Schick Classic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451858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Hydro Stubble Eraser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64618269"/>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Schick Original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03146165"/>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48166901"/>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5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87041099"/>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Speed 3 Sensitive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77653375"/>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Essential 2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67270923"/>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3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13520791"/>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Caliber 4 Max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16375025"/>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Pbg Pl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96497866"/>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Cremo vs. Competition | P12M | Bj's And Sam's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15.0% | +5.2%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6730227"/>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3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35.4% | -6.2%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696135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Xtreme 4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11243284"/>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Pbg Pl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-6.2%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85528391"/>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Cremo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-15.0%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03414053"/>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5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29762105"/>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Quattro For Men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51959384"/>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3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05162749"/>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Stubble Eraser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80338093"/>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5-Blade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80582438"/>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5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01588712"/>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3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38623604"/>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Easy Fit 3 vs. Competition | P12M | Walmart | Razors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720365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Schick Injector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39407031"/>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Cremo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53871272"/>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5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06912838"/>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Quattro For Men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03346357"/>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3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46633002"/>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Stubble Eraser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71272992"/>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Schick Injector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82620571"/>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5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80832257"/>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5-Blade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79302232"/>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5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30254773"/>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Easy Fit 3 vs. Competition | P12M | Walmart | Refills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088136">
                  <a:extLst>
                    <a:ext uri="{9D8B030D-6E8A-4147-A177-3AD203B41FA5}">
                      <a16:colId xmlns:a16="http://schemas.microsoft.com/office/drawing/2014/main" val="2253286919"/>
                    </a:ext>
                  </a:extLst>
                </a:gridCol>
                <a:gridCol w="1088136">
                  <a:extLst>
                    <a:ext uri="{9D8B030D-6E8A-4147-A177-3AD203B41FA5}">
                      <a16:colId xmlns:a16="http://schemas.microsoft.com/office/drawing/2014/main" val="154020430"/>
                    </a:ext>
                  </a:extLst>
                </a:gridCol>
                <a:gridCol w="1088136">
                  <a:extLst>
                    <a:ext uri="{9D8B030D-6E8A-4147-A177-3AD203B41FA5}">
                      <a16:colId xmlns:a16="http://schemas.microsoft.com/office/drawing/2014/main" val="3075602312"/>
                    </a:ext>
                  </a:extLst>
                </a:gridCol>
                <a:gridCol w="1088136">
                  <a:extLst>
                    <a:ext uri="{9D8B030D-6E8A-4147-A177-3AD203B41FA5}">
                      <a16:colId xmlns:a16="http://schemas.microsoft.com/office/drawing/2014/main" val="1046274436"/>
                    </a:ext>
                  </a:extLst>
                </a:gridCol>
                <a:gridCol w="1088136">
                  <a:extLst>
                    <a:ext uri="{9D8B030D-6E8A-4147-A177-3AD203B41FA5}">
                      <a16:colId xmlns:a16="http://schemas.microsoft.com/office/drawing/2014/main" val="3349060675"/>
                    </a:ext>
                  </a:extLst>
                </a:gridCol>
                <a:gridCol w="1088136">
                  <a:extLst>
                    <a:ext uri="{9D8B030D-6E8A-4147-A177-3AD203B41FA5}">
                      <a16:colId xmlns:a16="http://schemas.microsoft.com/office/drawing/2014/main" val="2862936788"/>
                    </a:ext>
                  </a:extLst>
                </a:gridCol>
                <a:gridCol w="1088136">
                  <a:extLst>
                    <a:ext uri="{9D8B030D-6E8A-4147-A177-3AD203B41FA5}">
                      <a16:colId xmlns:a16="http://schemas.microsoft.com/office/drawing/2014/main" val="137792026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6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014117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Schick Original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52578474"/>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3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43815481"/>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Hydro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51249581"/>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2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87981433"/>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Quattro For Men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58039664"/>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4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1533815"/>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Schick Original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14266878"/>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Xtreme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34569696"/>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5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39602669"/>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Speed 3 Sensitive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39223554"/>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Essential 2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112171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Xtreme 5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8290900"/>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The Stylish 3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91029535"/>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Caliber 4 Max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59207097"/>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Pbg Pl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269492">
                  <a:extLst>
                    <a:ext uri="{9D8B030D-6E8A-4147-A177-3AD203B41FA5}">
                      <a16:colId xmlns:a16="http://schemas.microsoft.com/office/drawing/2014/main" val="2253286919"/>
                    </a:ext>
                  </a:extLst>
                </a:gridCol>
                <a:gridCol w="1269492">
                  <a:extLst>
                    <a:ext uri="{9D8B030D-6E8A-4147-A177-3AD203B41FA5}">
                      <a16:colId xmlns:a16="http://schemas.microsoft.com/office/drawing/2014/main" val="154020430"/>
                    </a:ext>
                  </a:extLst>
                </a:gridCol>
                <a:gridCol w="1269492">
                  <a:extLst>
                    <a:ext uri="{9D8B030D-6E8A-4147-A177-3AD203B41FA5}">
                      <a16:colId xmlns:a16="http://schemas.microsoft.com/office/drawing/2014/main" val="3075602312"/>
                    </a:ext>
                  </a:extLst>
                </a:gridCol>
                <a:gridCol w="1269492">
                  <a:extLst>
                    <a:ext uri="{9D8B030D-6E8A-4147-A177-3AD203B41FA5}">
                      <a16:colId xmlns:a16="http://schemas.microsoft.com/office/drawing/2014/main" val="1046274436"/>
                    </a:ext>
                  </a:extLst>
                </a:gridCol>
                <a:gridCol w="1269492">
                  <a:extLst>
                    <a:ext uri="{9D8B030D-6E8A-4147-A177-3AD203B41FA5}">
                      <a16:colId xmlns:a16="http://schemas.microsoft.com/office/drawing/2014/main" val="3349060675"/>
                    </a:ext>
                  </a:extLst>
                </a:gridCol>
                <a:gridCol w="1269492">
                  <a:extLst>
                    <a:ext uri="{9D8B030D-6E8A-4147-A177-3AD203B41FA5}">
                      <a16:colId xmlns:a16="http://schemas.microsoft.com/office/drawing/2014/main" val="2862936788"/>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3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2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5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1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4 Blade</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Rem Blades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566101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5-Blade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078083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The Stylish 5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07461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Cremo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855484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Speed 3 Sensitive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806182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The Essential 2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424718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The Stylish 3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710937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Caliber 4 Max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562150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Easy Fit 3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631750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Pbg Pl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788585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Personal Care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4.8%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790914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Personal Care vs. Competition | P12M | Bj's And Sam's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74.0%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37.4%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752552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Personal Care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244948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Cremo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07690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Xtreme 3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943678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Xtreme 3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5729191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Hydro 5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758531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Xtreme 2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34638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Quattro For Men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939141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Hydro 3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4947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Hydro Stubble Eraser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131096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Xtreme 4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643344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Schick Classic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7924512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Schick Injector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9348486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Schick Original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48073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Hydro 5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9088110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Xtreme 5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011406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5-Blade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096119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The Stylish 5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773398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Speed 3 Sensitive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4042653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The Essential 2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6376488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The Stylish 3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259568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Caliber 4 Max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6373410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Easy Fit 3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3855376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Pbg Pl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7027995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Cremo vs. Competition | P12M | Bj's And Sam's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74.0%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34193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Xtreme 2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7600523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Xtreme 3 vs. Competition | P12M | Bj's And Sam's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74.0%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37.4%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791138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Pbg Pl vs. Competition | P12M | Bj's And Sam's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74.0%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-4.2%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3319520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Cremo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405990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Xtreme 3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5003360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Hydro 5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685074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Xtreme 2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4948434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Quattro For Men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6788552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Hydro 3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773770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Hydro Stubble Eraser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5027133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Xtreme 4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96427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Quattro For Men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8479823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Schick Injector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2841685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Schick Original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3258004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Xtreme 5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1639148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5-Blade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0637782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The Stylish 5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3961148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Speed 3 Sensitive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7850752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The Essential 2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098579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The Stylish 3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9909476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Caliber 4 Max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2219621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Easy Fit 3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51647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Hydro 3 vs. Competition | P12M | National</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6565880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Pbg Pl vs. Competition | P12M | Walmart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System</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67.1%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667596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Personal Care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1328032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Personal Care vs. Competition | P12M | National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30.0%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4820675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Personal Care vs. Competition | P12M | Bj's And Sam's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59.0% | -3.9%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15.0% | +3.5%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1034409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Personal Care vs. Competition | P12M | Bj's And Sam's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37.4%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5200011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Personal Care vs. Competition | P12M | Walmart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1033154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Personal Care vs. Competition | P12M | Walmart | Disposables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7616952">
                  <a:extLst>
                    <a:ext uri="{9D8B030D-6E8A-4147-A177-3AD203B41FA5}">
                      <a16:colId xmlns:a16="http://schemas.microsoft.com/office/drawing/2014/main" val="2253286919"/>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Disposables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5216244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Cremo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604830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Xtreme 3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8627466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8/3/2025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Ending March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Hydro 5 vs. Competition | P12M | National | System</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Refills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Razors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681350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726F4B-CCCE-4FD7-AEEC-E1B68F2D26F5}">
  <ds:schemaRefs>
    <ds:schemaRef ds:uri="http://schemas.microsoft.com/sharepoint/v3/contenttype/forms"/>
  </ds:schemaRefs>
</ds:datastoreItem>
</file>

<file path=customXml/itemProps2.xml><?xml version="1.0" encoding="utf-8"?>
<ds:datastoreItem xmlns:ds="http://schemas.openxmlformats.org/officeDocument/2006/customXml" ds:itemID="{86DE5052-E9D7-46E7-8537-D0DDAF09064B}">
  <ds:schemaRefs>
    <ds:schemaRef ds:uri="0ad93b7f-b0cd-4c46-aaaf-ff14495948cf"/>
    <ds:schemaRef ds:uri="474cf4e4-8a51-432b-9e1b-0ea607ac38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DAD8CDA-E8B3-4E61-898C-45F4951EF008}">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42</TotalTime>
  <Words>36828</Words>
  <Application>Microsoft Office PowerPoint</Application>
  <PresentationFormat>On-screen Show (16:9)</PresentationFormat>
  <Paragraphs>7812</Paragraphs>
  <Slides>372</Slides>
  <Notes>372</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372</vt:i4>
      </vt:variant>
    </vt:vector>
  </HeadingPairs>
  <TitlesOfParts>
    <vt:vector size="382"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Sophie  ZIMMERMANN</dc:creator>
  <cp:lastModifiedBy>Salma ANANY</cp:lastModifiedBy>
  <cp:revision>43</cp:revision>
  <dcterms:created xsi:type="dcterms:W3CDTF">2024-07-05T14:56:51Z</dcterms:created>
  <dcterms:modified xsi:type="dcterms:W3CDTF">2025-08-03T09:12:02Z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